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57" r:id="rId4"/>
    <p:sldId id="266" r:id="rId5"/>
    <p:sldId id="268" r:id="rId6"/>
    <p:sldId id="279" r:id="rId7"/>
    <p:sldId id="267" r:id="rId8"/>
    <p:sldId id="273" r:id="rId9"/>
    <p:sldId id="270" r:id="rId10"/>
    <p:sldId id="277" r:id="rId11"/>
    <p:sldId id="278" r:id="rId12"/>
    <p:sldId id="271" r:id="rId13"/>
    <p:sldId id="269" r:id="rId14"/>
    <p:sldId id="272" r:id="rId15"/>
    <p:sldId id="276" r:id="rId16"/>
    <p:sldId id="274" r:id="rId17"/>
    <p:sldId id="275" r:id="rId18"/>
    <p:sldId id="280" r:id="rId19"/>
    <p:sldId id="281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09"/>
    <p:restoredTop sz="94663"/>
  </p:normalViewPr>
  <p:slideViewPr>
    <p:cSldViewPr snapToGrid="0" snapToObjects="1">
      <p:cViewPr varScale="1">
        <p:scale>
          <a:sx n="175" d="100"/>
          <a:sy n="175" d="100"/>
        </p:scale>
        <p:origin x="16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55E33B-726E-8648-8AFE-CA8688259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12C040E-9840-184D-8268-FEF0EC314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2DC3B2-7A28-9949-951C-CBB414CBE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D0AE73-8839-B147-A829-175BABFDD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24956A-0C34-ED44-8E93-26E6174A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51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BF4C17-7150-454A-B1FA-0F5054133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5C4B405-1AC6-DA4C-B92A-4E420D129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DE3B20-E08E-4B44-BDA0-754992D01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A60911-090F-3E41-BE83-E5FF327D8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DBB842-E41C-DA43-B602-D8B557AD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062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D13602-7A98-BD4B-AED1-0CDC928706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6EFFD54-D625-C741-8950-1C16444F9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77BF98-9D65-D640-8368-8AE611E9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42FD17-52AF-4E4D-9929-A0CD73EFC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7625F7-6D80-284E-BFA5-623A11016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51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EE7C6-A4CC-D842-B0BB-5BE8C55C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BF1269-B0F8-C640-910B-2565BBBBB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48D3C8-1D04-9B4A-9BBE-49BC60F88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CA2212-48D2-8349-BFA8-6D697A414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EBE164-98A1-AE41-96D4-AF99DE6D7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948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0B506-15BD-BA4C-8390-768FB2765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BDEE99-9449-6C42-9A0A-F2282B528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A9CF6F-C04B-124D-87BB-7E37BFEC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98B8B8-E736-A342-B335-92A984251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66FEF8-6BA0-F045-9F9A-16DB2C1F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13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4559A0-EFB7-1449-8638-7462AF2CE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E15023D-2087-CE49-BBD1-5C24FF1CA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CEC8F32-1DD3-F946-81A2-6B521909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9F0549-5A63-9C46-B6A5-80D35C3A3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9D493C2-4A08-9641-B2AD-45B4300BA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4261E1-B26C-B444-9B51-45946893A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74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FFC6A-3AA6-754A-A800-6C5B395C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CC9F61-F622-AE4F-BE08-332F08E83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783C81A-2CD5-7842-B15B-4CEE298D1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7DD1A7B-F313-B84D-AC01-3A15C7D37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8420408-603B-FF4E-B662-5CD0DD099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3677DC-CCFE-C648-9025-2B204B16B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E5BDAB6-13C9-1B43-BAA3-079A968E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429A3DD-B3A8-2D4D-B4F8-92D0FE88C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5002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44A62-83FA-0D40-B536-23723AD36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D5C9E52-6BD1-8A43-B37A-67C3594A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FACBCFE-D6A1-E745-B5B4-0FDDFC973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43C02B-1CC9-B343-ADA3-016ECC56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096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912DC00-F1EC-8A42-B52D-B2DB12E6C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470FF5D-9307-754B-9FF2-73C13301F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CB9A4A-F918-6C47-B236-97AD9BE6B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311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E5430D-2055-D543-B755-52AA4F763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DAA311-2BDB-DE41-9336-3DC620D7F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C1474A8-38B9-224A-9087-1ADB069B0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B75F57-C53B-D345-83FD-DFF4F3AB3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7A1DCCA-EAB0-D548-9E44-11004F41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53EC918-A476-A843-A284-8DAD20D8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583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A5B179-3BFE-2C40-A474-2DDC08FDA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78EE57F-7AE2-8442-B4F0-17D6A84A3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CAF70D9-F855-754B-8CDE-77AB6D4DB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BB5267-6966-D24F-992C-D19ADC68F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5C6C22-15A7-9A42-914E-B7C8DC9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5D51E5-380A-E34E-B856-FB9574993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2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5A067C-6DD2-AF49-A053-C39885CC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6FD441-5C66-2D47-9929-62A5EC16A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F3A79F-4997-7C46-9E15-248C845D7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666D4D-1DE7-4342-975E-0D6188E11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410841-74D6-464C-9E45-657FE39C3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965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4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12.png"/><Relationship Id="rId5" Type="http://schemas.microsoft.com/office/2007/relationships/media" Target="../media/media5.mp3"/><Relationship Id="rId10" Type="http://schemas.openxmlformats.org/officeDocument/2006/relationships/image" Target="../media/image11.png"/><Relationship Id="rId4" Type="http://schemas.openxmlformats.org/officeDocument/2006/relationships/audio" Target="../media/media4.mp3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4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12.png"/><Relationship Id="rId5" Type="http://schemas.microsoft.com/office/2007/relationships/media" Target="../media/media5.mp3"/><Relationship Id="rId10" Type="http://schemas.openxmlformats.org/officeDocument/2006/relationships/image" Target="../media/image11.png"/><Relationship Id="rId4" Type="http://schemas.openxmlformats.org/officeDocument/2006/relationships/audio" Target="../media/media4.mp3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752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291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549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990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BED0F01A-C825-7B4C-9BD6-85D6D90116F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1959" t="75363" r="32173" b="20850"/>
          <a:stretch/>
        </p:blipFill>
        <p:spPr>
          <a:xfrm>
            <a:off x="4522728" y="6006070"/>
            <a:ext cx="3140813" cy="26004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FEC68657-7A7D-E047-BAEF-1EEA664403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7704" y="2525561"/>
            <a:ext cx="770374" cy="77037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910CA62-E7B1-3142-9DF5-EE7193EACA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8284" y="2483165"/>
            <a:ext cx="885092" cy="88509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D8F4203-8DC4-D147-B11B-B42D6AE4F7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07018" y="2467701"/>
            <a:ext cx="885092" cy="88509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408502D-9573-E24F-9B00-9FCFD5A454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1956" y="2470158"/>
            <a:ext cx="885092" cy="88509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59281669-EBCD-BF48-9735-58452EBDBB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2831" y="3355250"/>
            <a:ext cx="885092" cy="88509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F844BE1-B3FE-254F-B29C-CA1E3E4AFA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7923" y="3355250"/>
            <a:ext cx="885092" cy="88509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DF436456-AAD2-4A44-9720-326D3108740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1956" y="3355250"/>
            <a:ext cx="885092" cy="88509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2FB8290E-BB1C-C545-86B5-561D352BAE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772" y="4195209"/>
            <a:ext cx="885092" cy="88509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4666C8C0-4704-124E-9FC6-39A316FE01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864" y="4195209"/>
            <a:ext cx="885092" cy="88509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5091D303-2C37-0949-8CD8-F76BDE2D5F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80897" y="4195209"/>
            <a:ext cx="885092" cy="88509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D1FE307E-CB78-A64C-9C18-9CDAE5C5C4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5050" y="5035168"/>
            <a:ext cx="885092" cy="88509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3D008A5-A43E-0546-A709-DC86920565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0142" y="5035168"/>
            <a:ext cx="885092" cy="88509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A203F4B6-D573-1B48-A975-A9582C854C5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4175" y="5035168"/>
            <a:ext cx="885092" cy="88509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9AA82BE0-8DCE-6849-9C64-64A446E631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7704" y="1675244"/>
            <a:ext cx="770374" cy="770374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5C78413E-2C67-914F-8CB0-9C515263F7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96890" y="1657344"/>
            <a:ext cx="770374" cy="77037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63246111-ADF0-CC4B-9CB7-EF3E6D88CF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58289" y="2509152"/>
            <a:ext cx="770374" cy="770374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2C51918-4D2C-4F4C-9786-B96FBDFE0A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25983" y="2509152"/>
            <a:ext cx="770374" cy="770374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7E64873C-1464-F347-A730-6F8C58973A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5398" y="1642425"/>
            <a:ext cx="770374" cy="77037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4642C6CA-C80D-6B4C-9AD1-38D856D48E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58289" y="3375879"/>
            <a:ext cx="770374" cy="77037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BAA32B7-97D9-4543-A483-342FA4500F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4770" y="3368257"/>
            <a:ext cx="770374" cy="77037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C0787AF-93BD-3043-8831-AE59471772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7704" y="3375879"/>
            <a:ext cx="770374" cy="77037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F4B6C7D-CE09-3C4F-AA8B-56BC768D32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5398" y="4228317"/>
            <a:ext cx="770374" cy="77037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BD380884-F2D5-9C42-9668-0E34CAC874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4770" y="4227363"/>
            <a:ext cx="770374" cy="77037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6F2C1DB-1B4F-F245-B41A-0AE2927517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7509" y="4266719"/>
            <a:ext cx="770374" cy="77037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C64E69AE-6D19-C545-9262-7D8510D96C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5106" y="5062633"/>
            <a:ext cx="770374" cy="770374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89F21AF6-7F88-0741-9463-C447F9CDD5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4770" y="5023277"/>
            <a:ext cx="770374" cy="7703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19285756-C5EC-7E4D-BF8F-57F300648B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7509" y="5062633"/>
            <a:ext cx="770374" cy="770374"/>
          </a:xfrm>
          <a:prstGeom prst="rect">
            <a:avLst/>
          </a:prstGeom>
        </p:spPr>
      </p:pic>
      <p:pic>
        <p:nvPicPr>
          <p:cNvPr id="2" name="Bomba do Campo Minado">
            <a:hlinkClick r:id="" action="ppaction://media"/>
            <a:extLst>
              <a:ext uri="{FF2B5EF4-FFF2-40B4-BE49-F238E27FC236}">
                <a16:creationId xmlns:a16="http://schemas.microsoft.com/office/drawing/2014/main" id="{C0D25074-5895-6F41-BCB6-DDF00365CB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804770" y="5930978"/>
            <a:ext cx="812800" cy="812800"/>
          </a:xfrm>
          <a:prstGeom prst="rect">
            <a:avLst/>
          </a:prstGeom>
        </p:spPr>
      </p:pic>
      <p:pic>
        <p:nvPicPr>
          <p:cNvPr id="3" name="Trompete do Campo Minado">
            <a:hlinkClick r:id="" action="ppaction://media"/>
            <a:extLst>
              <a:ext uri="{FF2B5EF4-FFF2-40B4-BE49-F238E27FC236}">
                <a16:creationId xmlns:a16="http://schemas.microsoft.com/office/drawing/2014/main" id="{807AB317-3AAA-2A43-B9C3-F273EA74A61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53189" y="5967124"/>
            <a:ext cx="812800" cy="812800"/>
          </a:xfrm>
          <a:prstGeom prst="rect">
            <a:avLst/>
          </a:prstGeom>
        </p:spPr>
      </p:pic>
      <p:pic>
        <p:nvPicPr>
          <p:cNvPr id="4" name="Harpa do Campo Minado">
            <a:hlinkClick r:id="" action="ppaction://media"/>
            <a:extLst>
              <a:ext uri="{FF2B5EF4-FFF2-40B4-BE49-F238E27FC236}">
                <a16:creationId xmlns:a16="http://schemas.microsoft.com/office/drawing/2014/main" id="{968CD7D3-BAEE-2F4F-99FF-F8B6EA55275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342" y="5944557"/>
            <a:ext cx="812800" cy="8128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3A5A03E-6B1D-8147-83A3-247BF98BBBCF}"/>
              </a:ext>
            </a:extLst>
          </p:cNvPr>
          <p:cNvSpPr txBox="1"/>
          <p:nvPr/>
        </p:nvSpPr>
        <p:spPr>
          <a:xfrm>
            <a:off x="4001516" y="324839"/>
            <a:ext cx="398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rgbClr val="C00000"/>
                </a:solidFill>
              </a:rPr>
              <a:t>TIME A</a:t>
            </a:r>
          </a:p>
        </p:txBody>
      </p:sp>
      <p:pic>
        <p:nvPicPr>
          <p:cNvPr id="47" name="Imagem 46">
            <a:extLst>
              <a:ext uri="{FF2B5EF4-FFF2-40B4-BE49-F238E27FC236}">
                <a16:creationId xmlns:a16="http://schemas.microsoft.com/office/drawing/2014/main" id="{F08F05AD-C63D-4244-8ECF-3480E534FC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424" t="13435" r="88607" b="81299"/>
          <a:stretch/>
        </p:blipFill>
        <p:spPr>
          <a:xfrm>
            <a:off x="395682" y="1675332"/>
            <a:ext cx="361950" cy="363018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6DB0E2E9-53C4-274D-B517-AF5524170F0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960" t="13985" r="85378" b="81519"/>
          <a:stretch/>
        </p:blipFill>
        <p:spPr>
          <a:xfrm>
            <a:off x="828818" y="1706369"/>
            <a:ext cx="324487" cy="30999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068FBE80-9429-BE49-AE56-81E0893064B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318" t="13971" r="82020" b="81533"/>
          <a:stretch/>
        </p:blipFill>
        <p:spPr>
          <a:xfrm>
            <a:off x="1229562" y="1689066"/>
            <a:ext cx="324487" cy="309991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2B3A645-0547-8C41-A327-853CF985525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8924" t="14055" r="78414" b="81449"/>
          <a:stretch/>
        </p:blipFill>
        <p:spPr>
          <a:xfrm>
            <a:off x="1696422" y="1715579"/>
            <a:ext cx="324487" cy="30999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CC6482E-47BE-764A-9791-AB325318E38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03" t="14066" r="74735" b="81438"/>
          <a:stretch/>
        </p:blipFill>
        <p:spPr>
          <a:xfrm>
            <a:off x="2135101" y="1714138"/>
            <a:ext cx="324487" cy="30999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06F36EF-FD7B-804F-8CA0-A28254BA003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058" t="14045" r="71280" b="81459"/>
          <a:stretch/>
        </p:blipFill>
        <p:spPr>
          <a:xfrm>
            <a:off x="2564027" y="1717621"/>
            <a:ext cx="324487" cy="30999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EFB1D729-4C99-7E40-A02B-8EEEFA8A96A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733" t="19884" r="88605" b="75620"/>
          <a:stretch/>
        </p:blipFill>
        <p:spPr>
          <a:xfrm>
            <a:off x="437513" y="2120200"/>
            <a:ext cx="324487" cy="309991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2D9BC3C-654E-214D-87C3-83E92641AF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943" t="19921" r="85395" b="75583"/>
          <a:stretch/>
        </p:blipFill>
        <p:spPr>
          <a:xfrm>
            <a:off x="828819" y="2129229"/>
            <a:ext cx="324487" cy="30999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8AEF8922-A062-674D-8558-AD0244B86C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353" t="20309" r="81985" b="75195"/>
          <a:stretch/>
        </p:blipFill>
        <p:spPr>
          <a:xfrm>
            <a:off x="1260922" y="2149449"/>
            <a:ext cx="324487" cy="309991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25A6583-D529-6344-8F62-157BB17EACA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8739" t="20303" r="78599" b="75201"/>
          <a:stretch/>
        </p:blipFill>
        <p:spPr>
          <a:xfrm>
            <a:off x="1659350" y="2160167"/>
            <a:ext cx="324487" cy="309991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C4C15ECB-E092-974D-958D-69EB116CFF0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60" t="20536" r="74678" b="74968"/>
          <a:stretch/>
        </p:blipFill>
        <p:spPr>
          <a:xfrm>
            <a:off x="2135102" y="2151080"/>
            <a:ext cx="324487" cy="309991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5713CB11-2CB3-E947-B532-CBA8D14E448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110" t="20629" r="71228" b="74875"/>
          <a:stretch/>
        </p:blipFill>
        <p:spPr>
          <a:xfrm>
            <a:off x="2555702" y="2151906"/>
            <a:ext cx="324487" cy="30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2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5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BED0F01A-C825-7B4C-9BD6-85D6D90116F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1959" t="75363" r="32173" b="20850"/>
          <a:stretch/>
        </p:blipFill>
        <p:spPr>
          <a:xfrm>
            <a:off x="4522728" y="6006070"/>
            <a:ext cx="3140813" cy="26004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FEC68657-7A7D-E047-BAEF-1EEA664403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8669" y="1642425"/>
            <a:ext cx="770374" cy="77037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910CA62-E7B1-3142-9DF5-EE7193EACA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4470" y="2470158"/>
            <a:ext cx="885092" cy="88509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D8F4203-8DC4-D147-B11B-B42D6AE4F7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7923" y="2470158"/>
            <a:ext cx="885092" cy="88509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408502D-9573-E24F-9B00-9FCFD5A454A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1956" y="2470158"/>
            <a:ext cx="885092" cy="88509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59281669-EBCD-BF48-9735-58452EBDBB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2831" y="3355250"/>
            <a:ext cx="885092" cy="88509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F844BE1-B3FE-254F-B29C-CA1E3E4AFA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7923" y="3355250"/>
            <a:ext cx="885092" cy="88509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DF436456-AAD2-4A44-9720-326D3108740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1956" y="3355250"/>
            <a:ext cx="885092" cy="88509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2FB8290E-BB1C-C545-86B5-561D352BAE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772" y="4195209"/>
            <a:ext cx="885092" cy="88509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4666C8C0-4704-124E-9FC6-39A316FE01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864" y="4195209"/>
            <a:ext cx="885092" cy="88509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5091D303-2C37-0949-8CD8-F76BDE2D5F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80897" y="4195209"/>
            <a:ext cx="885092" cy="88509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D1FE307E-CB78-A64C-9C18-9CDAE5C5C4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5050" y="5035168"/>
            <a:ext cx="885092" cy="88509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3D008A5-A43E-0546-A709-DC86920565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0142" y="5035168"/>
            <a:ext cx="885092" cy="88509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A203F4B6-D573-1B48-A975-A9582C854C5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4175" y="5035168"/>
            <a:ext cx="885092" cy="88509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9AA82BE0-8DCE-6849-9C64-64A446E6318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46634" y="1642886"/>
            <a:ext cx="770374" cy="770374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5C78413E-2C67-914F-8CB0-9C515263F75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7509" y="1689066"/>
            <a:ext cx="770374" cy="77037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63246111-ADF0-CC4B-9CB7-EF3E6D88CF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58289" y="2509152"/>
            <a:ext cx="770374" cy="770374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2C51918-4D2C-4F4C-9786-B96FBDFE0A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25983" y="2509152"/>
            <a:ext cx="770374" cy="770374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7E64873C-1464-F347-A730-6F8C58973A9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50818" y="2545519"/>
            <a:ext cx="770374" cy="77037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4642C6CA-C80D-6B4C-9AD1-38D856D48E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58289" y="3375879"/>
            <a:ext cx="770374" cy="77037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BAA32B7-97D9-4543-A483-342FA4500F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4770" y="3368257"/>
            <a:ext cx="770374" cy="77037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C0787AF-93BD-3043-8831-AE59471772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77704" y="3375879"/>
            <a:ext cx="770374" cy="77037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F4B6C7D-CE09-3C4F-AA8B-56BC768D32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8669" y="4252568"/>
            <a:ext cx="770374" cy="77037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BD380884-F2D5-9C42-9668-0E34CAC874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4770" y="4227363"/>
            <a:ext cx="770374" cy="77037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6F2C1DB-1B4F-F245-B41A-0AE2927517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7509" y="4266719"/>
            <a:ext cx="770374" cy="77037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C64E69AE-6D19-C545-9262-7D8510D96C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58289" y="5023277"/>
            <a:ext cx="770374" cy="770374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89F21AF6-7F88-0741-9463-C447F9CDD5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04770" y="5023277"/>
            <a:ext cx="770374" cy="7703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19285756-C5EC-7E4D-BF8F-57F300648B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7509" y="5062633"/>
            <a:ext cx="770374" cy="770374"/>
          </a:xfrm>
          <a:prstGeom prst="rect">
            <a:avLst/>
          </a:prstGeom>
        </p:spPr>
      </p:pic>
      <p:pic>
        <p:nvPicPr>
          <p:cNvPr id="2" name="Bomba do Campo Minado">
            <a:hlinkClick r:id="" action="ppaction://media"/>
            <a:extLst>
              <a:ext uri="{FF2B5EF4-FFF2-40B4-BE49-F238E27FC236}">
                <a16:creationId xmlns:a16="http://schemas.microsoft.com/office/drawing/2014/main" id="{C0D25074-5895-6F41-BCB6-DDF00365CB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804770" y="5930978"/>
            <a:ext cx="812800" cy="812800"/>
          </a:xfrm>
          <a:prstGeom prst="rect">
            <a:avLst/>
          </a:prstGeom>
        </p:spPr>
      </p:pic>
      <p:pic>
        <p:nvPicPr>
          <p:cNvPr id="3" name="Trompete do Campo Minado">
            <a:hlinkClick r:id="" action="ppaction://media"/>
            <a:extLst>
              <a:ext uri="{FF2B5EF4-FFF2-40B4-BE49-F238E27FC236}">
                <a16:creationId xmlns:a16="http://schemas.microsoft.com/office/drawing/2014/main" id="{807AB317-3AAA-2A43-B9C3-F273EA74A61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53189" y="5967124"/>
            <a:ext cx="812800" cy="812800"/>
          </a:xfrm>
          <a:prstGeom prst="rect">
            <a:avLst/>
          </a:prstGeom>
        </p:spPr>
      </p:pic>
      <p:pic>
        <p:nvPicPr>
          <p:cNvPr id="4" name="Harpa do Campo Minado">
            <a:hlinkClick r:id="" action="ppaction://media"/>
            <a:extLst>
              <a:ext uri="{FF2B5EF4-FFF2-40B4-BE49-F238E27FC236}">
                <a16:creationId xmlns:a16="http://schemas.microsoft.com/office/drawing/2014/main" id="{968CD7D3-BAEE-2F4F-99FF-F8B6EA55275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342" y="5944557"/>
            <a:ext cx="812800" cy="8128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3A5A03E-6B1D-8147-83A3-247BF98BBBCF}"/>
              </a:ext>
            </a:extLst>
          </p:cNvPr>
          <p:cNvSpPr txBox="1"/>
          <p:nvPr/>
        </p:nvSpPr>
        <p:spPr>
          <a:xfrm>
            <a:off x="3946653" y="329319"/>
            <a:ext cx="3982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rgbClr val="002060"/>
                </a:solidFill>
              </a:rPr>
              <a:t>TIME </a:t>
            </a:r>
            <a:r>
              <a:rPr lang="pt-BR" sz="4000" dirty="0" err="1">
                <a:solidFill>
                  <a:srgbClr val="002060"/>
                </a:solidFill>
              </a:rPr>
              <a:t>B</a:t>
            </a:r>
            <a:endParaRPr lang="pt-BR" sz="4000" dirty="0">
              <a:solidFill>
                <a:srgbClr val="002060"/>
              </a:solidFill>
            </a:endParaRPr>
          </a:p>
        </p:txBody>
      </p:sp>
      <p:pic>
        <p:nvPicPr>
          <p:cNvPr id="47" name="Imagem 46">
            <a:extLst>
              <a:ext uri="{FF2B5EF4-FFF2-40B4-BE49-F238E27FC236}">
                <a16:creationId xmlns:a16="http://schemas.microsoft.com/office/drawing/2014/main" id="{F08F05AD-C63D-4244-8ECF-3480E534FC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424" t="13435" r="88607" b="81299"/>
          <a:stretch/>
        </p:blipFill>
        <p:spPr>
          <a:xfrm>
            <a:off x="400050" y="1689066"/>
            <a:ext cx="361950" cy="363018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6DB0E2E9-53C4-274D-B517-AF5524170F0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960" t="13985" r="85378" b="81519"/>
          <a:stretch/>
        </p:blipFill>
        <p:spPr>
          <a:xfrm>
            <a:off x="828818" y="1706369"/>
            <a:ext cx="324487" cy="30999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068FBE80-9429-BE49-AE56-81E0893064B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318" t="13971" r="82020" b="81533"/>
          <a:stretch/>
        </p:blipFill>
        <p:spPr>
          <a:xfrm>
            <a:off x="1229562" y="1689066"/>
            <a:ext cx="324487" cy="309991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2B3A645-0547-8C41-A327-853CF985525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8924" t="14055" r="78414" b="81449"/>
          <a:stretch/>
        </p:blipFill>
        <p:spPr>
          <a:xfrm>
            <a:off x="1696422" y="1715579"/>
            <a:ext cx="324487" cy="30999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CC6482E-47BE-764A-9791-AB325318E38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03" t="14066" r="74735" b="81438"/>
          <a:stretch/>
        </p:blipFill>
        <p:spPr>
          <a:xfrm>
            <a:off x="2135101" y="1714138"/>
            <a:ext cx="324487" cy="30999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06F36EF-FD7B-804F-8CA0-A28254BA003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058" t="14045" r="71280" b="81459"/>
          <a:stretch/>
        </p:blipFill>
        <p:spPr>
          <a:xfrm>
            <a:off x="2564027" y="1717621"/>
            <a:ext cx="324487" cy="30999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EFB1D729-4C99-7E40-A02B-8EEEFA8A96A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733" t="19884" r="88605" b="75620"/>
          <a:stretch/>
        </p:blipFill>
        <p:spPr>
          <a:xfrm>
            <a:off x="437513" y="2120200"/>
            <a:ext cx="324487" cy="309991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2D9BC3C-654E-214D-87C3-83E92641AFC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943" t="19921" r="85395" b="75583"/>
          <a:stretch/>
        </p:blipFill>
        <p:spPr>
          <a:xfrm>
            <a:off x="828819" y="2129229"/>
            <a:ext cx="324487" cy="30999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8AEF8922-A062-674D-8558-AD0244B86C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353" t="20309" r="81985" b="75195"/>
          <a:stretch/>
        </p:blipFill>
        <p:spPr>
          <a:xfrm>
            <a:off x="1260922" y="2149449"/>
            <a:ext cx="324487" cy="309991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25A6583-D529-6344-8F62-157BB17EACA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8739" t="20303" r="78599" b="75201"/>
          <a:stretch/>
        </p:blipFill>
        <p:spPr>
          <a:xfrm>
            <a:off x="1659350" y="2160167"/>
            <a:ext cx="324487" cy="309991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C4C15ECB-E092-974D-958D-69EB116CFF0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660" t="20536" r="74678" b="74968"/>
          <a:stretch/>
        </p:blipFill>
        <p:spPr>
          <a:xfrm>
            <a:off x="2135102" y="2151080"/>
            <a:ext cx="324487" cy="309991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5713CB11-2CB3-E947-B532-CBA8D14E448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110" t="20629" r="71228" b="74875"/>
          <a:stretch/>
        </p:blipFill>
        <p:spPr>
          <a:xfrm>
            <a:off x="2555702" y="2151906"/>
            <a:ext cx="324487" cy="30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6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914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BED0F01A-C825-7B4C-9BD6-85D6D90116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959" t="75363" r="32173" b="20850"/>
          <a:stretch/>
        </p:blipFill>
        <p:spPr>
          <a:xfrm>
            <a:off x="4522728" y="6006070"/>
            <a:ext cx="3140813" cy="26004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FEC68657-7A7D-E047-BAEF-1EEA664403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9652" y="1714138"/>
            <a:ext cx="770374" cy="77037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910CA62-E7B1-3142-9DF5-EE7193EACA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921" y="4186655"/>
            <a:ext cx="885092" cy="88509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D8F4203-8DC4-D147-B11B-B42D6AE4F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9580" y="5034447"/>
            <a:ext cx="885092" cy="88509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408502D-9573-E24F-9B00-9FCFD5A454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56" y="2470158"/>
            <a:ext cx="885092" cy="88509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59281669-EBCD-BF48-9735-58452EBDBB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955" y="3362355"/>
            <a:ext cx="885092" cy="88509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F844BE1-B3FE-254F-B29C-CA1E3E4AF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7923" y="3355250"/>
            <a:ext cx="885092" cy="88509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DF436456-AAD2-4A44-9720-326D310874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56" y="3355250"/>
            <a:ext cx="885092" cy="88509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2FB8290E-BB1C-C545-86B5-561D352BAE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772" y="4195209"/>
            <a:ext cx="885092" cy="88509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4666C8C0-4704-124E-9FC6-39A316FE01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6864" y="4195209"/>
            <a:ext cx="885092" cy="88509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5091D303-2C37-0949-8CD8-F76BDE2D5F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0897" y="4195209"/>
            <a:ext cx="885092" cy="88509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D1FE307E-CB78-A64C-9C18-9CDAE5C5C4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050" y="5035168"/>
            <a:ext cx="885092" cy="88509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3D008A5-A43E-0546-A709-DC86920565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0142" y="5035168"/>
            <a:ext cx="885092" cy="88509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A203F4B6-D573-1B48-A975-A9582C854C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4175" y="5035168"/>
            <a:ext cx="885092" cy="88509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9AA82BE0-8DCE-6849-9C64-64A446E63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6093" y="4209360"/>
            <a:ext cx="770374" cy="770374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5C78413E-2C67-914F-8CB0-9C515263F7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9659" y="5062633"/>
            <a:ext cx="770374" cy="77037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63246111-ADF0-CC4B-9CB7-EF3E6D88CF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9659" y="2532959"/>
            <a:ext cx="770374" cy="770374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2C51918-4D2C-4F4C-9786-B96FBDFE0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4040" y="3367049"/>
            <a:ext cx="770374" cy="770374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7E64873C-1464-F347-A730-6F8C58973A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0818" y="2545519"/>
            <a:ext cx="770374" cy="77037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4642C6CA-C80D-6B4C-9AD1-38D856D48E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289" y="3375879"/>
            <a:ext cx="770374" cy="77037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BAA32B7-97D9-4543-A483-342FA4500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3368257"/>
            <a:ext cx="770374" cy="77037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C0787AF-93BD-3043-8831-AE59471772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7704" y="3375879"/>
            <a:ext cx="770374" cy="77037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F4B6C7D-CE09-3C4F-AA8B-56BC768D32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5398" y="4228317"/>
            <a:ext cx="770374" cy="77037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BD380884-F2D5-9C42-9668-0E34CAC874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4227363"/>
            <a:ext cx="770374" cy="77037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6F2C1DB-1B4F-F245-B41A-0AE292751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7509" y="4266719"/>
            <a:ext cx="770374" cy="77037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C64E69AE-6D19-C545-9262-7D8510D96C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289" y="5023277"/>
            <a:ext cx="770374" cy="770374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89F21AF6-7F88-0741-9463-C447F9CDD5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5023277"/>
            <a:ext cx="770374" cy="7703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19285756-C5EC-7E4D-BF8F-57F300648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7509" y="5062633"/>
            <a:ext cx="770374" cy="770374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F08F05AD-C63D-4244-8ECF-3480E534FC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4" t="13435" r="88607" b="81299"/>
          <a:stretch/>
        </p:blipFill>
        <p:spPr>
          <a:xfrm>
            <a:off x="5657555" y="1874124"/>
            <a:ext cx="361950" cy="363018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6DB0E2E9-53C4-274D-B517-AF5524170F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60" t="13985" r="85378" b="81519"/>
          <a:stretch/>
        </p:blipFill>
        <p:spPr>
          <a:xfrm>
            <a:off x="828818" y="1711292"/>
            <a:ext cx="324487" cy="30999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068FBE80-9429-BE49-AE56-81E0893064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18" t="13971" r="82020" b="81533"/>
          <a:stretch/>
        </p:blipFill>
        <p:spPr>
          <a:xfrm>
            <a:off x="1239038" y="1701024"/>
            <a:ext cx="324487" cy="309991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2B3A645-0547-8C41-A327-853CF98552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24" t="14055" r="78414" b="81449"/>
          <a:stretch/>
        </p:blipFill>
        <p:spPr>
          <a:xfrm>
            <a:off x="1683799" y="1711291"/>
            <a:ext cx="324487" cy="30999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CC6482E-47BE-764A-9791-AB325318E3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03" t="14066" r="74735" b="81438"/>
          <a:stretch/>
        </p:blipFill>
        <p:spPr>
          <a:xfrm>
            <a:off x="2135101" y="1711290"/>
            <a:ext cx="324487" cy="30999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06F36EF-FD7B-804F-8CA0-A28254BA00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058" t="14045" r="71280" b="81459"/>
          <a:stretch/>
        </p:blipFill>
        <p:spPr>
          <a:xfrm>
            <a:off x="2564027" y="1717621"/>
            <a:ext cx="324487" cy="30999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EFB1D729-4C99-7E40-A02B-8EEEFA8A96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33" t="19884" r="88605" b="75620"/>
          <a:stretch/>
        </p:blipFill>
        <p:spPr>
          <a:xfrm>
            <a:off x="437513" y="2120200"/>
            <a:ext cx="324487" cy="309991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2D9BC3C-654E-214D-87C3-83E92641AF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43" t="19921" r="85395" b="75583"/>
          <a:stretch/>
        </p:blipFill>
        <p:spPr>
          <a:xfrm>
            <a:off x="828819" y="2129229"/>
            <a:ext cx="324487" cy="30999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8AEF8922-A062-674D-8558-AD0244B86C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53" t="20309" r="81985" b="75195"/>
          <a:stretch/>
        </p:blipFill>
        <p:spPr>
          <a:xfrm>
            <a:off x="1260922" y="2149449"/>
            <a:ext cx="324487" cy="309991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25A6583-D529-6344-8F62-157BB17EAC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39" t="20303" r="78599" b="75201"/>
          <a:stretch/>
        </p:blipFill>
        <p:spPr>
          <a:xfrm>
            <a:off x="1659350" y="2160167"/>
            <a:ext cx="324487" cy="309991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C4C15ECB-E092-974D-958D-69EB116CFF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60" t="20536" r="74678" b="74968"/>
          <a:stretch/>
        </p:blipFill>
        <p:spPr>
          <a:xfrm>
            <a:off x="2135102" y="2151080"/>
            <a:ext cx="324487" cy="309991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5713CB11-2CB3-E947-B532-CBA8D14E44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110" t="20629" r="71228" b="74875"/>
          <a:stretch/>
        </p:blipFill>
        <p:spPr>
          <a:xfrm>
            <a:off x="2555702" y="2151906"/>
            <a:ext cx="324487" cy="30999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045D897-8A46-714D-BC63-1E82F9C4DF1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9250" b="68502"/>
          <a:stretch/>
        </p:blipFill>
        <p:spPr>
          <a:xfrm>
            <a:off x="3667147" y="531806"/>
            <a:ext cx="4851974" cy="839959"/>
          </a:xfrm>
          <a:prstGeom prst="rect">
            <a:avLst/>
          </a:prstGeom>
        </p:spPr>
      </p:pic>
      <p:pic>
        <p:nvPicPr>
          <p:cNvPr id="8" name="Exemplo_Campo_Minado_Não_Convencional 3">
            <a:hlinkClick r:id="" action="ppaction://media"/>
            <a:extLst>
              <a:ext uri="{FF2B5EF4-FFF2-40B4-BE49-F238E27FC236}">
                <a16:creationId xmlns:a16="http://schemas.microsoft.com/office/drawing/2014/main" id="{D94AA693-B8EF-4545-AE9F-74A83651E9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9562" y="42908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61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848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BED0F01A-C825-7B4C-9BD6-85D6D90116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959" t="75363" r="32173" b="20850"/>
          <a:stretch/>
        </p:blipFill>
        <p:spPr>
          <a:xfrm>
            <a:off x="4522728" y="6006070"/>
            <a:ext cx="3140813" cy="26004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FEC68657-7A7D-E047-BAEF-1EEA664403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5222" y="2545519"/>
            <a:ext cx="770374" cy="77037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910CA62-E7B1-3142-9DF5-EE7193EACA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6590" y="2486731"/>
            <a:ext cx="885092" cy="88509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D8F4203-8DC4-D147-B11B-B42D6AE4F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2265" y="5020185"/>
            <a:ext cx="885092" cy="88509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408502D-9573-E24F-9B00-9FCFD5A454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56" y="2470158"/>
            <a:ext cx="885092" cy="88509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59281669-EBCD-BF48-9735-58452EBDBB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831" y="3355250"/>
            <a:ext cx="885092" cy="88509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F844BE1-B3FE-254F-B29C-CA1E3E4AF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7923" y="3355250"/>
            <a:ext cx="885092" cy="88509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DF436456-AAD2-4A44-9720-326D310874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56" y="3355250"/>
            <a:ext cx="885092" cy="88509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2FB8290E-BB1C-C545-86B5-561D352BAE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772" y="4195209"/>
            <a:ext cx="885092" cy="88509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4666C8C0-4704-124E-9FC6-39A316FE01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6864" y="4195209"/>
            <a:ext cx="885092" cy="88509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5091D303-2C37-0949-8CD8-F76BDE2D5F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0897" y="4195209"/>
            <a:ext cx="885092" cy="88509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D1FE307E-CB78-A64C-9C18-9CDAE5C5C4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050" y="5035168"/>
            <a:ext cx="885092" cy="88509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3D008A5-A43E-0546-A709-DC86920565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0142" y="5035168"/>
            <a:ext cx="885092" cy="88509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A203F4B6-D573-1B48-A975-A9582C854C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4175" y="5035168"/>
            <a:ext cx="885092" cy="88509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9AA82BE0-8DCE-6849-9C64-64A446E63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0783" y="1696686"/>
            <a:ext cx="770374" cy="770374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5C78413E-2C67-914F-8CB0-9C515263F7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4451" y="4249811"/>
            <a:ext cx="770374" cy="77037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63246111-ADF0-CC4B-9CB7-EF3E6D88CF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5691" y="2527517"/>
            <a:ext cx="770374" cy="770374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2C51918-4D2C-4F4C-9786-B96FBDFE0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9624" y="3413770"/>
            <a:ext cx="770374" cy="770374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7E64873C-1464-F347-A730-6F8C58973A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5313" y="5035168"/>
            <a:ext cx="770374" cy="77037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4642C6CA-C80D-6B4C-9AD1-38D856D48E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289" y="3375879"/>
            <a:ext cx="770374" cy="77037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BAA32B7-97D9-4543-A483-342FA4500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3368257"/>
            <a:ext cx="770374" cy="77037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C0787AF-93BD-3043-8831-AE59471772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7704" y="3375879"/>
            <a:ext cx="770374" cy="77037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F4B6C7D-CE09-3C4F-AA8B-56BC768D32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5398" y="4228317"/>
            <a:ext cx="770374" cy="77037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BD380884-F2D5-9C42-9668-0E34CAC874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4227363"/>
            <a:ext cx="770374" cy="77037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6F2C1DB-1B4F-F245-B41A-0AE292751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7509" y="4266719"/>
            <a:ext cx="770374" cy="77037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C64E69AE-6D19-C545-9262-7D8510D96C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289" y="5023277"/>
            <a:ext cx="770374" cy="770374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89F21AF6-7F88-0741-9463-C447F9CDD5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5023277"/>
            <a:ext cx="770374" cy="7703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19285756-C5EC-7E4D-BF8F-57F300648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7509" y="5062633"/>
            <a:ext cx="770374" cy="770374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F08F05AD-C63D-4244-8ECF-3480E534FC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4" t="13435" r="88607" b="81299"/>
          <a:stretch/>
        </p:blipFill>
        <p:spPr>
          <a:xfrm>
            <a:off x="4821378" y="3579557"/>
            <a:ext cx="361950" cy="363018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6DB0E2E9-53C4-274D-B517-AF5524170F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60" t="13985" r="85378" b="81519"/>
          <a:stretch/>
        </p:blipFill>
        <p:spPr>
          <a:xfrm>
            <a:off x="825317" y="1717620"/>
            <a:ext cx="324487" cy="30999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068FBE80-9429-BE49-AE56-81E0893064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18" t="13971" r="82020" b="81533"/>
          <a:stretch/>
        </p:blipFill>
        <p:spPr>
          <a:xfrm>
            <a:off x="1242968" y="1694494"/>
            <a:ext cx="324487" cy="309991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2B3A645-0547-8C41-A327-853CF98552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24" t="14055" r="78414" b="81449"/>
          <a:stretch/>
        </p:blipFill>
        <p:spPr>
          <a:xfrm>
            <a:off x="1694672" y="1694493"/>
            <a:ext cx="324487" cy="30999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CC6482E-47BE-764A-9791-AB325318E3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03" t="14066" r="74735" b="81438"/>
          <a:stretch/>
        </p:blipFill>
        <p:spPr>
          <a:xfrm>
            <a:off x="2129349" y="1717619"/>
            <a:ext cx="324487" cy="30999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06F36EF-FD7B-804F-8CA0-A28254BA00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058" t="14045" r="71280" b="81459"/>
          <a:stretch/>
        </p:blipFill>
        <p:spPr>
          <a:xfrm>
            <a:off x="2564027" y="1717621"/>
            <a:ext cx="324487" cy="30999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EFB1D729-4C99-7E40-A02B-8EEEFA8A96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33" t="19884" r="88605" b="75620"/>
          <a:stretch/>
        </p:blipFill>
        <p:spPr>
          <a:xfrm>
            <a:off x="437513" y="2120200"/>
            <a:ext cx="324487" cy="309991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2D9BC3C-654E-214D-87C3-83E92641AF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43" t="19921" r="85395" b="75583"/>
          <a:stretch/>
        </p:blipFill>
        <p:spPr>
          <a:xfrm>
            <a:off x="828819" y="2129229"/>
            <a:ext cx="324487" cy="30999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8AEF8922-A062-674D-8558-AD0244B86C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53" t="20309" r="81985" b="75195"/>
          <a:stretch/>
        </p:blipFill>
        <p:spPr>
          <a:xfrm>
            <a:off x="1260922" y="2149449"/>
            <a:ext cx="324487" cy="309991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25A6583-D529-6344-8F62-157BB17EAC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39" t="20303" r="78599" b="75201"/>
          <a:stretch/>
        </p:blipFill>
        <p:spPr>
          <a:xfrm>
            <a:off x="1659350" y="2160167"/>
            <a:ext cx="324487" cy="309991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C4C15ECB-E092-974D-958D-69EB116CFF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60" t="20536" r="74678" b="74968"/>
          <a:stretch/>
        </p:blipFill>
        <p:spPr>
          <a:xfrm>
            <a:off x="2135102" y="2151080"/>
            <a:ext cx="324487" cy="309991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5713CB11-2CB3-E947-B532-CBA8D14E44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110" t="20629" r="71228" b="74875"/>
          <a:stretch/>
        </p:blipFill>
        <p:spPr>
          <a:xfrm>
            <a:off x="2555702" y="2151906"/>
            <a:ext cx="324487" cy="309991"/>
          </a:xfrm>
          <a:prstGeom prst="rect">
            <a:avLst/>
          </a:prstGeom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1201EFC0-6FB1-6548-914B-AB8D474E79B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8266" b="68502"/>
          <a:stretch/>
        </p:blipFill>
        <p:spPr>
          <a:xfrm>
            <a:off x="3667147" y="493776"/>
            <a:ext cx="4851974" cy="907439"/>
          </a:xfrm>
          <a:prstGeom prst="rect">
            <a:avLst/>
          </a:prstGeom>
        </p:spPr>
      </p:pic>
      <p:pic>
        <p:nvPicPr>
          <p:cNvPr id="3" name="Exemplo_Campo_Minado_Não_Convencional 2">
            <a:hlinkClick r:id="" action="ppaction://media"/>
            <a:extLst>
              <a:ext uri="{FF2B5EF4-FFF2-40B4-BE49-F238E27FC236}">
                <a16:creationId xmlns:a16="http://schemas.microsoft.com/office/drawing/2014/main" id="{397EFFE4-CF8A-D244-A57C-D88CBE7492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663" y="48770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2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607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183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306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384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576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xemplo_Campo_Minado_Não_Convencional">
            <a:hlinkClick r:id="" action="ppaction://media"/>
            <a:extLst>
              <a:ext uri="{FF2B5EF4-FFF2-40B4-BE49-F238E27FC236}">
                <a16:creationId xmlns:a16="http://schemas.microsoft.com/office/drawing/2014/main" id="{88518657-B97E-4447-9010-CDD87D1809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32343" y="506960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4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697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76970628-354F-7648-87FF-68F295F216A9}"/>
              </a:ext>
            </a:extLst>
          </p:cNvPr>
          <p:cNvSpPr/>
          <p:nvPr/>
        </p:nvSpPr>
        <p:spPr>
          <a:xfrm>
            <a:off x="1606781" y="1611561"/>
            <a:ext cx="90639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OUTRO  EXEMPLO:</a:t>
            </a:r>
            <a:endParaRPr lang="pt-BR" sz="3200" dirty="0">
              <a:solidFill>
                <a:schemeClr val="bg1"/>
              </a:solidFill>
            </a:endParaRPr>
          </a:p>
        </p:txBody>
      </p:sp>
      <p:pic>
        <p:nvPicPr>
          <p:cNvPr id="4" name="Exemplo_Campo_Minado_Não_Convencional 4">
            <a:hlinkClick r:id="" action="ppaction://media"/>
            <a:extLst>
              <a:ext uri="{FF2B5EF4-FFF2-40B4-BE49-F238E27FC236}">
                <a16:creationId xmlns:a16="http://schemas.microsoft.com/office/drawing/2014/main" id="{CCAB74B5-3047-AD45-817B-9FAE0702DE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32342" y="496388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7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87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71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BED0F01A-C825-7B4C-9BD6-85D6D90116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959" t="75363" r="32173" b="20850"/>
          <a:stretch/>
        </p:blipFill>
        <p:spPr>
          <a:xfrm>
            <a:off x="4522728" y="6006070"/>
            <a:ext cx="3140813" cy="260046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FEC68657-7A7D-E047-BAEF-1EEA664403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8652" y="1689066"/>
            <a:ext cx="770374" cy="77037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910CA62-E7B1-3142-9DF5-EE7193EACA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021" y="2492725"/>
            <a:ext cx="885092" cy="88509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0D8F4203-8DC4-D147-B11B-B42D6AE4F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7018" y="2467701"/>
            <a:ext cx="885092" cy="88509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1408502D-9573-E24F-9B00-9FCFD5A454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56" y="2470158"/>
            <a:ext cx="885092" cy="885092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59281669-EBCD-BF48-9735-58452EBDBB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831" y="3355250"/>
            <a:ext cx="885092" cy="885092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F844BE1-B3FE-254F-B29C-CA1E3E4AF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7923" y="3355250"/>
            <a:ext cx="885092" cy="88509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DF436456-AAD2-4A44-9720-326D310874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956" y="3355250"/>
            <a:ext cx="885092" cy="885092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2FB8290E-BB1C-C545-86B5-561D352BAE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772" y="4195209"/>
            <a:ext cx="885092" cy="885092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4666C8C0-4704-124E-9FC6-39A316FE01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6864" y="4195209"/>
            <a:ext cx="885092" cy="885092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5091D303-2C37-0949-8CD8-F76BDE2D5F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0897" y="4195209"/>
            <a:ext cx="885092" cy="885092"/>
          </a:xfrm>
          <a:prstGeom prst="rect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D1FE307E-CB78-A64C-9C18-9CDAE5C5C4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050" y="5035168"/>
            <a:ext cx="885092" cy="885092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C3D008A5-A43E-0546-A709-DC86920565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0142" y="5035168"/>
            <a:ext cx="885092" cy="885092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A203F4B6-D573-1B48-A975-A9582C854C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4175" y="5035168"/>
            <a:ext cx="885092" cy="885092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9AA82BE0-8DCE-6849-9C64-64A446E63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5259" y="1717621"/>
            <a:ext cx="770374" cy="770374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5C78413E-2C67-914F-8CB0-9C515263F7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9587" y="2559803"/>
            <a:ext cx="770374" cy="77037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63246111-ADF0-CC4B-9CB7-EF3E6D88CF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8652" y="2516096"/>
            <a:ext cx="770374" cy="770374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2C51918-4D2C-4F4C-9786-B96FBDFE0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4703" y="3412609"/>
            <a:ext cx="770374" cy="770374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7E64873C-1464-F347-A730-6F8C58973A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5929" y="3384332"/>
            <a:ext cx="770374" cy="770374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4642C6CA-C80D-6B4C-9AD1-38D856D48E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9656" y="4273985"/>
            <a:ext cx="770374" cy="77037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BAA32B7-97D9-4543-A483-342FA4500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4704" y="5070569"/>
            <a:ext cx="770374" cy="77037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C0787AF-93BD-3043-8831-AE59471772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562" y="4240342"/>
            <a:ext cx="770374" cy="77037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EF4B6C7D-CE09-3C4F-AA8B-56BC768D32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5259" y="5080301"/>
            <a:ext cx="770374" cy="770374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BD380884-F2D5-9C42-9668-0E34CAC874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4227363"/>
            <a:ext cx="770374" cy="77037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6F2C1DB-1B4F-F245-B41A-0AE292751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7509" y="4266719"/>
            <a:ext cx="770374" cy="77037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C64E69AE-6D19-C545-9262-7D8510D96C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289" y="5023277"/>
            <a:ext cx="770374" cy="770374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89F21AF6-7F88-0741-9463-C447F9CDD5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0" y="5023277"/>
            <a:ext cx="770374" cy="7703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19285756-C5EC-7E4D-BF8F-57F300648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7509" y="5062633"/>
            <a:ext cx="770374" cy="770374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F08F05AD-C63D-4244-8ECF-3480E534FC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24" t="13435" r="88607" b="81299"/>
          <a:stretch/>
        </p:blipFill>
        <p:spPr>
          <a:xfrm>
            <a:off x="4865174" y="5324574"/>
            <a:ext cx="361950" cy="363018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6DB0E2E9-53C4-274D-B517-AF5524170F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60" t="13985" r="85378" b="81519"/>
          <a:stretch/>
        </p:blipFill>
        <p:spPr>
          <a:xfrm>
            <a:off x="5726767" y="4482759"/>
            <a:ext cx="324487" cy="309991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068FBE80-9429-BE49-AE56-81E0893064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18" t="13971" r="82020" b="81533"/>
          <a:stretch/>
        </p:blipFill>
        <p:spPr>
          <a:xfrm>
            <a:off x="4862659" y="3632980"/>
            <a:ext cx="324487" cy="309991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02B3A645-0547-8C41-A327-853CF98552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924" t="14055" r="78414" b="81449"/>
          <a:stretch/>
        </p:blipFill>
        <p:spPr>
          <a:xfrm>
            <a:off x="5718388" y="2746288"/>
            <a:ext cx="324487" cy="309991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6CC6482E-47BE-764A-9791-AB325318E3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03" t="14066" r="74735" b="81438"/>
          <a:stretch/>
        </p:blipFill>
        <p:spPr>
          <a:xfrm>
            <a:off x="6557647" y="1931334"/>
            <a:ext cx="324487" cy="30999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06F36EF-FD7B-804F-8CA0-A28254BA00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058" t="14045" r="71280" b="81459"/>
          <a:stretch/>
        </p:blipFill>
        <p:spPr>
          <a:xfrm>
            <a:off x="2564027" y="1717621"/>
            <a:ext cx="324487" cy="309991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EFB1D729-4C99-7E40-A02B-8EEEFA8A96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33" t="19884" r="88605" b="75620"/>
          <a:stretch/>
        </p:blipFill>
        <p:spPr>
          <a:xfrm>
            <a:off x="437513" y="2120200"/>
            <a:ext cx="324487" cy="309991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2D9BC3C-654E-214D-87C3-83E92641AF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43" t="19921" r="85395" b="75583"/>
          <a:stretch/>
        </p:blipFill>
        <p:spPr>
          <a:xfrm>
            <a:off x="828819" y="2129229"/>
            <a:ext cx="324487" cy="30999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8AEF8922-A062-674D-8558-AD0244B86C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53" t="20309" r="81985" b="75195"/>
          <a:stretch/>
        </p:blipFill>
        <p:spPr>
          <a:xfrm>
            <a:off x="1260922" y="2149449"/>
            <a:ext cx="324487" cy="309991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325A6583-D529-6344-8F62-157BB17EAC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39" t="20303" r="78599" b="75201"/>
          <a:stretch/>
        </p:blipFill>
        <p:spPr>
          <a:xfrm>
            <a:off x="1659350" y="2160167"/>
            <a:ext cx="324487" cy="309991"/>
          </a:xfrm>
          <a:prstGeom prst="rect">
            <a:avLst/>
          </a:prstGeom>
        </p:spPr>
      </p:pic>
      <p:pic>
        <p:nvPicPr>
          <p:cNvPr id="61" name="Imagem 60">
            <a:extLst>
              <a:ext uri="{FF2B5EF4-FFF2-40B4-BE49-F238E27FC236}">
                <a16:creationId xmlns:a16="http://schemas.microsoft.com/office/drawing/2014/main" id="{C4C15ECB-E092-974D-958D-69EB116CFF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660" t="20536" r="74678" b="74968"/>
          <a:stretch/>
        </p:blipFill>
        <p:spPr>
          <a:xfrm>
            <a:off x="2135102" y="2151080"/>
            <a:ext cx="324487" cy="309991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5713CB11-2CB3-E947-B532-CBA8D14E44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110" t="20629" r="71228" b="74875"/>
          <a:stretch/>
        </p:blipFill>
        <p:spPr>
          <a:xfrm>
            <a:off x="2555702" y="2151906"/>
            <a:ext cx="324487" cy="30999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D6F0080-682B-5741-BE92-903334AC2CE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800" b="68502"/>
          <a:stretch/>
        </p:blipFill>
        <p:spPr>
          <a:xfrm>
            <a:off x="3667147" y="192024"/>
            <a:ext cx="4851974" cy="1008023"/>
          </a:xfrm>
          <a:prstGeom prst="rect">
            <a:avLst/>
          </a:prstGeom>
        </p:spPr>
      </p:pic>
      <p:pic>
        <p:nvPicPr>
          <p:cNvPr id="8" name="Exemplo_Campo_Minado_Não_Convencional">
            <a:hlinkClick r:id="" action="ppaction://media"/>
            <a:extLst>
              <a:ext uri="{FF2B5EF4-FFF2-40B4-BE49-F238E27FC236}">
                <a16:creationId xmlns:a16="http://schemas.microsoft.com/office/drawing/2014/main" id="{6B80E001-F575-544A-B8E8-97DAF3983E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6765" y="31609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5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33097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7</Words>
  <Application>Microsoft Macintosh PowerPoint</Application>
  <PresentationFormat>Widescreen</PresentationFormat>
  <Paragraphs>3</Paragraphs>
  <Slides>19</Slides>
  <Notes>0</Notes>
  <HiddenSlides>0</HiddenSlides>
  <MMClips>11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guilhermegiglio95@gmail.com</dc:creator>
  <cp:lastModifiedBy>guilhermegiglio95@gmail.com</cp:lastModifiedBy>
  <cp:revision>51</cp:revision>
  <dcterms:created xsi:type="dcterms:W3CDTF">2020-08-21T22:17:54Z</dcterms:created>
  <dcterms:modified xsi:type="dcterms:W3CDTF">2021-03-13T17:46:27Z</dcterms:modified>
</cp:coreProperties>
</file>