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58" r:id="rId4"/>
    <p:sldId id="259" r:id="rId5"/>
    <p:sldId id="260" r:id="rId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" roundtripDataSignature="AMtx7mhqYLN2L0UuRDBMjovKWmPXs4TX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6"/>
    <p:restoredTop sz="94663"/>
  </p:normalViewPr>
  <p:slideViewPr>
    <p:cSldViewPr snapToGrid="0" snapToObjects="1">
      <p:cViewPr varScale="1">
        <p:scale>
          <a:sx n="179" d="100"/>
          <a:sy n="179" d="100"/>
        </p:scale>
        <p:origin x="68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26" Type="http://schemas.openxmlformats.org/officeDocument/2006/relationships/audio" Target="../media/media13.mp3"/><Relationship Id="rId39" Type="http://schemas.microsoft.com/office/2007/relationships/media" Target="../media/media20.mp3"/><Relationship Id="rId21" Type="http://schemas.microsoft.com/office/2007/relationships/media" Target="../media/media11.mp3"/><Relationship Id="rId34" Type="http://schemas.openxmlformats.org/officeDocument/2006/relationships/audio" Target="../media/media17.mp3"/><Relationship Id="rId42" Type="http://schemas.openxmlformats.org/officeDocument/2006/relationships/audio" Target="../media/media21.mp3"/><Relationship Id="rId47" Type="http://schemas.openxmlformats.org/officeDocument/2006/relationships/slideLayout" Target="../slideLayouts/slideLayout2.xml"/><Relationship Id="rId50" Type="http://schemas.openxmlformats.org/officeDocument/2006/relationships/image" Target="../media/image4.png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9" Type="http://schemas.microsoft.com/office/2007/relationships/media" Target="../media/media15.mp3"/><Relationship Id="rId11" Type="http://schemas.microsoft.com/office/2007/relationships/media" Target="../media/media6.mp3"/><Relationship Id="rId24" Type="http://schemas.openxmlformats.org/officeDocument/2006/relationships/audio" Target="../media/media12.mp3"/><Relationship Id="rId32" Type="http://schemas.openxmlformats.org/officeDocument/2006/relationships/audio" Target="../media/media16.mp3"/><Relationship Id="rId37" Type="http://schemas.microsoft.com/office/2007/relationships/media" Target="../media/media19.mp3"/><Relationship Id="rId40" Type="http://schemas.openxmlformats.org/officeDocument/2006/relationships/audio" Target="../media/media20.mp3"/><Relationship Id="rId45" Type="http://schemas.microsoft.com/office/2007/relationships/media" Target="../media/media23.mp3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microsoft.com/office/2007/relationships/media" Target="../media/media12.mp3"/><Relationship Id="rId28" Type="http://schemas.openxmlformats.org/officeDocument/2006/relationships/audio" Target="../media/media14.mp3"/><Relationship Id="rId36" Type="http://schemas.openxmlformats.org/officeDocument/2006/relationships/audio" Target="../media/media18.mp3"/><Relationship Id="rId49" Type="http://schemas.openxmlformats.org/officeDocument/2006/relationships/image" Target="../media/image3.png"/><Relationship Id="rId10" Type="http://schemas.openxmlformats.org/officeDocument/2006/relationships/audio" Target="../media/media5.mp3"/><Relationship Id="rId19" Type="http://schemas.microsoft.com/office/2007/relationships/media" Target="../media/media10.mp3"/><Relationship Id="rId31" Type="http://schemas.microsoft.com/office/2007/relationships/media" Target="../media/media16.mp3"/><Relationship Id="rId44" Type="http://schemas.openxmlformats.org/officeDocument/2006/relationships/audio" Target="../media/media22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audio" Target="../media/media11.mp3"/><Relationship Id="rId27" Type="http://schemas.microsoft.com/office/2007/relationships/media" Target="../media/media14.mp3"/><Relationship Id="rId30" Type="http://schemas.openxmlformats.org/officeDocument/2006/relationships/audio" Target="../media/media15.mp3"/><Relationship Id="rId35" Type="http://schemas.microsoft.com/office/2007/relationships/media" Target="../media/media18.mp3"/><Relationship Id="rId43" Type="http://schemas.microsoft.com/office/2007/relationships/media" Target="../media/media22.mp3"/><Relationship Id="rId48" Type="http://schemas.openxmlformats.org/officeDocument/2006/relationships/notesSlide" Target="../notesSlides/notesSlide2.xml"/><Relationship Id="rId8" Type="http://schemas.openxmlformats.org/officeDocument/2006/relationships/audio" Target="../media/media4.mp3"/><Relationship Id="rId3" Type="http://schemas.microsoft.com/office/2007/relationships/media" Target="../media/media2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5" Type="http://schemas.microsoft.com/office/2007/relationships/media" Target="../media/media13.mp3"/><Relationship Id="rId33" Type="http://schemas.microsoft.com/office/2007/relationships/media" Target="../media/media17.mp3"/><Relationship Id="rId38" Type="http://schemas.openxmlformats.org/officeDocument/2006/relationships/audio" Target="../media/media19.mp3"/><Relationship Id="rId46" Type="http://schemas.openxmlformats.org/officeDocument/2006/relationships/audio" Target="../media/media23.mp3"/><Relationship Id="rId20" Type="http://schemas.openxmlformats.org/officeDocument/2006/relationships/audio" Target="../media/media10.mp3"/><Relationship Id="rId41" Type="http://schemas.microsoft.com/office/2007/relationships/media" Target="../media/media21.mp3"/><Relationship Id="rId1" Type="http://schemas.microsoft.com/office/2007/relationships/media" Target="../media/media1.mp3"/><Relationship Id="rId6" Type="http://schemas.openxmlformats.org/officeDocument/2006/relationships/audio" Target="../media/media3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277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9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larme">
            <a:hlinkClick r:id="" action="ppaction://media"/>
            <a:extLst>
              <a:ext uri="{FF2B5EF4-FFF2-40B4-BE49-F238E27FC236}">
                <a16:creationId xmlns:a16="http://schemas.microsoft.com/office/drawing/2014/main" id="{0AA68CF1-9B84-F044-BD9C-5833FA9B44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4762831" y="5710623"/>
            <a:ext cx="405517" cy="405517"/>
          </a:xfrm>
          <a:prstGeom prst="rect">
            <a:avLst/>
          </a:prstGeom>
        </p:spPr>
      </p:pic>
      <p:pic>
        <p:nvPicPr>
          <p:cNvPr id="4" name="Aspirador de Pó">
            <a:hlinkClick r:id="" action="ppaction://media"/>
            <a:extLst>
              <a:ext uri="{FF2B5EF4-FFF2-40B4-BE49-F238E27FC236}">
                <a16:creationId xmlns:a16="http://schemas.microsoft.com/office/drawing/2014/main" id="{36E1136D-8FB7-8545-A3F8-8ADD75C0D2C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3073084" y="4032015"/>
            <a:ext cx="406400" cy="406400"/>
          </a:xfrm>
          <a:prstGeom prst="rect">
            <a:avLst/>
          </a:prstGeom>
        </p:spPr>
      </p:pic>
      <p:pic>
        <p:nvPicPr>
          <p:cNvPr id="5" name="Baixo - Soul Intro : The Chicken - Jaco Pastorius">
            <a:hlinkClick r:id="" action="ppaction://media"/>
            <a:extLst>
              <a:ext uri="{FF2B5EF4-FFF2-40B4-BE49-F238E27FC236}">
                <a16:creationId xmlns:a16="http://schemas.microsoft.com/office/drawing/2014/main" id="{6A9C5AD0-20B7-0A43-AC4A-879E179FB8C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4761948" y="4032015"/>
            <a:ext cx="406400" cy="406400"/>
          </a:xfrm>
          <a:prstGeom prst="rect">
            <a:avLst/>
          </a:prstGeom>
        </p:spPr>
      </p:pic>
      <p:pic>
        <p:nvPicPr>
          <p:cNvPr id="6" name="Bateria - Guilherme Giglio">
            <a:hlinkClick r:id="" action="ppaction://media"/>
            <a:extLst>
              <a:ext uri="{FF2B5EF4-FFF2-40B4-BE49-F238E27FC236}">
                <a16:creationId xmlns:a16="http://schemas.microsoft.com/office/drawing/2014/main" id="{2A23B0EF-9108-FC4E-9B1C-1782927483E6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8142123" y="4032015"/>
            <a:ext cx="406400" cy="406400"/>
          </a:xfrm>
          <a:prstGeom prst="rect">
            <a:avLst/>
          </a:prstGeom>
        </p:spPr>
      </p:pic>
      <p:pic>
        <p:nvPicPr>
          <p:cNvPr id="7" name="Bocejo">
            <a:hlinkClick r:id="" action="ppaction://media"/>
            <a:extLst>
              <a:ext uri="{FF2B5EF4-FFF2-40B4-BE49-F238E27FC236}">
                <a16:creationId xmlns:a16="http://schemas.microsoft.com/office/drawing/2014/main" id="{7324DEC0-9B45-704F-B54D-4A299D7F0AB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11492965" y="5710623"/>
            <a:ext cx="405517" cy="405517"/>
          </a:xfrm>
          <a:prstGeom prst="rect">
            <a:avLst/>
          </a:prstGeom>
        </p:spPr>
      </p:pic>
      <p:pic>
        <p:nvPicPr>
          <p:cNvPr id="8" name="Cachorro">
            <a:hlinkClick r:id="" action="ppaction://media"/>
            <a:extLst>
              <a:ext uri="{FF2B5EF4-FFF2-40B4-BE49-F238E27FC236}">
                <a16:creationId xmlns:a16="http://schemas.microsoft.com/office/drawing/2014/main" id="{E762AE08-7F0B-C84A-AFDA-00D2B5BB4581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11484859" y="4032015"/>
            <a:ext cx="406400" cy="406400"/>
          </a:xfrm>
          <a:prstGeom prst="rect">
            <a:avLst/>
          </a:prstGeom>
        </p:spPr>
      </p:pic>
      <p:pic>
        <p:nvPicPr>
          <p:cNvPr id="9" name="Chuva">
            <a:hlinkClick r:id="" action="ppaction://media"/>
            <a:extLst>
              <a:ext uri="{FF2B5EF4-FFF2-40B4-BE49-F238E27FC236}">
                <a16:creationId xmlns:a16="http://schemas.microsoft.com/office/drawing/2014/main" id="{1EDCC6EE-E6D2-A341-AF7C-AAB252FED3EB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1381773" y="4032015"/>
            <a:ext cx="406400" cy="406400"/>
          </a:xfrm>
          <a:prstGeom prst="rect">
            <a:avLst/>
          </a:prstGeom>
        </p:spPr>
      </p:pic>
      <p:pic>
        <p:nvPicPr>
          <p:cNvPr id="10" name="Coração">
            <a:hlinkClick r:id="" action="ppaction://media"/>
            <a:extLst>
              <a:ext uri="{FF2B5EF4-FFF2-40B4-BE49-F238E27FC236}">
                <a16:creationId xmlns:a16="http://schemas.microsoft.com/office/drawing/2014/main" id="{C57BD7E3-2CB1-6C44-A38D-9693460CD81E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9813498" y="4032015"/>
            <a:ext cx="406400" cy="406400"/>
          </a:xfrm>
          <a:prstGeom prst="rect">
            <a:avLst/>
          </a:prstGeom>
        </p:spPr>
      </p:pic>
      <p:pic>
        <p:nvPicPr>
          <p:cNvPr id="11" name="Estalos">
            <a:hlinkClick r:id="" action="ppaction://media"/>
            <a:extLst>
              <a:ext uri="{FF2B5EF4-FFF2-40B4-BE49-F238E27FC236}">
                <a16:creationId xmlns:a16="http://schemas.microsoft.com/office/drawing/2014/main" id="{D05FD619-5D1C-DE4A-AB86-11421CB0F91A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9813498" y="5710623"/>
            <a:ext cx="406400" cy="406400"/>
          </a:xfrm>
          <a:prstGeom prst="rect">
            <a:avLst/>
          </a:prstGeom>
        </p:spPr>
      </p:pic>
      <p:pic>
        <p:nvPicPr>
          <p:cNvPr id="12" name="Gato">
            <a:hlinkClick r:id="" action="ppaction://media"/>
            <a:extLst>
              <a:ext uri="{FF2B5EF4-FFF2-40B4-BE49-F238E27FC236}">
                <a16:creationId xmlns:a16="http://schemas.microsoft.com/office/drawing/2014/main" id="{08871E0D-D13C-A043-BEDF-5794BA61A0DE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1381773" y="2290680"/>
            <a:ext cx="406400" cy="406400"/>
          </a:xfrm>
          <a:prstGeom prst="rect">
            <a:avLst/>
          </a:prstGeom>
        </p:spPr>
      </p:pic>
      <p:pic>
        <p:nvPicPr>
          <p:cNvPr id="13" name="Livro">
            <a:hlinkClick r:id="" action="ppaction://media"/>
            <a:extLst>
              <a:ext uri="{FF2B5EF4-FFF2-40B4-BE49-F238E27FC236}">
                <a16:creationId xmlns:a16="http://schemas.microsoft.com/office/drawing/2014/main" id="{0D420421-91D8-2B4F-9181-CA185FF589C3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11492082" y="2290680"/>
            <a:ext cx="406400" cy="406400"/>
          </a:xfrm>
          <a:prstGeom prst="rect">
            <a:avLst/>
          </a:prstGeom>
        </p:spPr>
      </p:pic>
      <p:pic>
        <p:nvPicPr>
          <p:cNvPr id="14" name="Monstro">
            <a:hlinkClick r:id="" action="ppaction://media"/>
            <a:extLst>
              <a:ext uri="{FF2B5EF4-FFF2-40B4-BE49-F238E27FC236}">
                <a16:creationId xmlns:a16="http://schemas.microsoft.com/office/drawing/2014/main" id="{D25F61FB-9E74-5644-9B55-D70F2D76D003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9813498" y="2290680"/>
            <a:ext cx="406400" cy="406400"/>
          </a:xfrm>
          <a:prstGeom prst="rect">
            <a:avLst/>
          </a:prstGeom>
        </p:spPr>
      </p:pic>
      <p:pic>
        <p:nvPicPr>
          <p:cNvPr id="15" name="Palmas">
            <a:hlinkClick r:id="" action="ppaction://media"/>
            <a:extLst>
              <a:ext uri="{FF2B5EF4-FFF2-40B4-BE49-F238E27FC236}">
                <a16:creationId xmlns:a16="http://schemas.microsoft.com/office/drawing/2014/main" id="{42E6961B-60C5-924A-9617-2CA68A09F105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1381773" y="5710623"/>
            <a:ext cx="406400" cy="406400"/>
          </a:xfrm>
          <a:prstGeom prst="rect">
            <a:avLst/>
          </a:prstGeom>
        </p:spPr>
      </p:pic>
      <p:pic>
        <p:nvPicPr>
          <p:cNvPr id="16" name="Panela">
            <a:hlinkClick r:id="" action="ppaction://media"/>
            <a:extLst>
              <a:ext uri="{FF2B5EF4-FFF2-40B4-BE49-F238E27FC236}">
                <a16:creationId xmlns:a16="http://schemas.microsoft.com/office/drawing/2014/main" id="{A7214601-B6E6-8649-8F8D-45EA96D67A75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6433309" y="4032015"/>
            <a:ext cx="406400" cy="406400"/>
          </a:xfrm>
          <a:prstGeom prst="rect">
            <a:avLst/>
          </a:prstGeom>
        </p:spPr>
      </p:pic>
      <p:pic>
        <p:nvPicPr>
          <p:cNvPr id="17" name="Pés">
            <a:hlinkClick r:id="" action="ppaction://media"/>
            <a:extLst>
              <a:ext uri="{FF2B5EF4-FFF2-40B4-BE49-F238E27FC236}">
                <a16:creationId xmlns:a16="http://schemas.microsoft.com/office/drawing/2014/main" id="{1D7C2A55-9C67-9D47-A0A8-E9BC4B77DF2C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8142123" y="5710623"/>
            <a:ext cx="405517" cy="405517"/>
          </a:xfrm>
          <a:prstGeom prst="rect">
            <a:avLst/>
          </a:prstGeom>
        </p:spPr>
      </p:pic>
      <p:pic>
        <p:nvPicPr>
          <p:cNvPr id="18" name="Pessoas Conversando">
            <a:hlinkClick r:id="" action="ppaction://media"/>
            <a:extLst>
              <a:ext uri="{FF2B5EF4-FFF2-40B4-BE49-F238E27FC236}">
                <a16:creationId xmlns:a16="http://schemas.microsoft.com/office/drawing/2014/main" id="{CD8E029F-D599-6B40-83DF-352359D152E9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8142123" y="2290680"/>
            <a:ext cx="406400" cy="406400"/>
          </a:xfrm>
          <a:prstGeom prst="rect">
            <a:avLst/>
          </a:prstGeom>
        </p:spPr>
      </p:pic>
      <p:pic>
        <p:nvPicPr>
          <p:cNvPr id="19" name="Piano - Clair de lune - Debussy">
            <a:hlinkClick r:id="" action="ppaction://media"/>
            <a:extLst>
              <a:ext uri="{FF2B5EF4-FFF2-40B4-BE49-F238E27FC236}">
                <a16:creationId xmlns:a16="http://schemas.microsoft.com/office/drawing/2014/main" id="{C21D9B96-7F9E-C848-92F5-042A16350675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3073084" y="2290680"/>
            <a:ext cx="406400" cy="406400"/>
          </a:xfrm>
          <a:prstGeom prst="rect">
            <a:avLst/>
          </a:prstGeom>
        </p:spPr>
      </p:pic>
      <p:pic>
        <p:nvPicPr>
          <p:cNvPr id="20" name="Teclado - Shine On You Crazy Diamond (Parts I-V) - Pink Floyd">
            <a:hlinkClick r:id="" action="ppaction://media"/>
            <a:extLst>
              <a:ext uri="{FF2B5EF4-FFF2-40B4-BE49-F238E27FC236}">
                <a16:creationId xmlns:a16="http://schemas.microsoft.com/office/drawing/2014/main" id="{8DBD4416-6EB8-3B4B-88CE-020357A5308B}"/>
              </a:ext>
            </a:extLst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3073084" y="5710623"/>
            <a:ext cx="405517" cy="405517"/>
          </a:xfrm>
          <a:prstGeom prst="rect">
            <a:avLst/>
          </a:prstGeom>
        </p:spPr>
      </p:pic>
      <p:pic>
        <p:nvPicPr>
          <p:cNvPr id="21" name="Trovão">
            <a:hlinkClick r:id="" action="ppaction://media"/>
            <a:extLst>
              <a:ext uri="{FF2B5EF4-FFF2-40B4-BE49-F238E27FC236}">
                <a16:creationId xmlns:a16="http://schemas.microsoft.com/office/drawing/2014/main" id="{09404C05-0740-B74C-80E1-C6028FB2EDFF}"/>
              </a:ext>
            </a:extLst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4744459" y="2290680"/>
            <a:ext cx="406400" cy="406400"/>
          </a:xfrm>
          <a:prstGeom prst="rect">
            <a:avLst/>
          </a:prstGeom>
        </p:spPr>
      </p:pic>
      <p:pic>
        <p:nvPicPr>
          <p:cNvPr id="22" name="Violão - Manahã de Carnaval - Luiz Bonfá:Antonio Maria - Pedro Godinho">
            <a:hlinkClick r:id="" action="ppaction://media"/>
            <a:extLst>
              <a:ext uri="{FF2B5EF4-FFF2-40B4-BE49-F238E27FC236}">
                <a16:creationId xmlns:a16="http://schemas.microsoft.com/office/drawing/2014/main" id="{90F4CDBE-0043-444E-AB84-C662F661979F}"/>
              </a:ext>
            </a:extLst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6433309" y="5709740"/>
            <a:ext cx="406400" cy="406400"/>
          </a:xfrm>
          <a:prstGeom prst="rect">
            <a:avLst/>
          </a:prstGeom>
        </p:spPr>
      </p:pic>
      <p:pic>
        <p:nvPicPr>
          <p:cNvPr id="25" name="Ar Condicionado">
            <a:hlinkClick r:id="" action="ppaction://media"/>
            <a:extLst>
              <a:ext uri="{FF2B5EF4-FFF2-40B4-BE49-F238E27FC236}">
                <a16:creationId xmlns:a16="http://schemas.microsoft.com/office/drawing/2014/main" id="{EEA97A0C-C7E0-9248-954D-9A8D46332D0B}"/>
              </a:ext>
            </a:extLst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6415834" y="2290680"/>
            <a:ext cx="436630" cy="436630"/>
          </a:xfrm>
          <a:prstGeom prst="rect">
            <a:avLst/>
          </a:prstGeom>
        </p:spPr>
      </p:pic>
      <p:pic>
        <p:nvPicPr>
          <p:cNvPr id="26" name="Bingo Musical - Ordem Aleatória 1">
            <a:hlinkClick r:id="" action="ppaction://media"/>
            <a:extLst>
              <a:ext uri="{FF2B5EF4-FFF2-40B4-BE49-F238E27FC236}">
                <a16:creationId xmlns:a16="http://schemas.microsoft.com/office/drawing/2014/main" id="{7556431F-BBDC-AA41-8B9F-850E1A2D0E34}"/>
              </a:ext>
            </a:extLst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4761948" y="6319838"/>
            <a:ext cx="406400" cy="406400"/>
          </a:xfrm>
          <a:prstGeom prst="rect">
            <a:avLst/>
          </a:prstGeom>
        </p:spPr>
      </p:pic>
      <p:pic>
        <p:nvPicPr>
          <p:cNvPr id="27" name="Bingo Musical - Ordem Aleatória 2">
            <a:hlinkClick r:id="" action="ppaction://media"/>
            <a:extLst>
              <a:ext uri="{FF2B5EF4-FFF2-40B4-BE49-F238E27FC236}">
                <a16:creationId xmlns:a16="http://schemas.microsoft.com/office/drawing/2014/main" id="{0EC9094F-32D0-D443-BE46-8B518CAF20A2}"/>
              </a:ext>
            </a:extLst>
          </p:cNvPr>
          <p:cNvPicPr>
            <a:picLocks noChangeAspect="1"/>
          </p:cNvPicPr>
          <p:nvPr>
            <a:audioFile r:link="rId46"/>
            <p:extLst>
              <p:ext uri="{DAA4B4D4-6D71-4841-9C94-3DE7FCFB9230}">
                <p14:media xmlns:p14="http://schemas.microsoft.com/office/powerpoint/2010/main" r:embed="rId45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5876097" y="6319838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9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9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09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09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09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09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095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095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095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095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095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095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3095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3095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00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3095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3095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3095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1925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3126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64867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646269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812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97179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Macintosh PowerPoint</Application>
  <PresentationFormat>Widescreen</PresentationFormat>
  <Paragraphs>0</Paragraphs>
  <Slides>5</Slides>
  <Notes>2</Notes>
  <HiddenSlides>0</HiddenSlides>
  <MMClips>23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guilhermegiglio95@gmail.com</dc:creator>
  <cp:lastModifiedBy>guilhermegiglio95@gmail.com</cp:lastModifiedBy>
  <cp:revision>6</cp:revision>
  <dcterms:created xsi:type="dcterms:W3CDTF">2020-08-21T22:17:54Z</dcterms:created>
  <dcterms:modified xsi:type="dcterms:W3CDTF">2020-12-16T20:22:16Z</dcterms:modified>
</cp:coreProperties>
</file>