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8" r:id="rId2"/>
    <p:sldId id="292" r:id="rId3"/>
    <p:sldId id="295" r:id="rId4"/>
    <p:sldId id="296" r:id="rId5"/>
    <p:sldId id="294" r:id="rId6"/>
    <p:sldId id="297" r:id="rId7"/>
    <p:sldId id="298" r:id="rId8"/>
    <p:sldId id="293" r:id="rId9"/>
    <p:sldId id="291" r:id="rId10"/>
    <p:sldId id="290" r:id="rId11"/>
    <p:sldId id="289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9C2E"/>
    <a:srgbClr val="419F2B"/>
    <a:srgbClr val="319F26"/>
    <a:srgbClr val="269F28"/>
    <a:srgbClr val="36A036"/>
    <a:srgbClr val="509F46"/>
    <a:srgbClr val="349933"/>
    <a:srgbClr val="629A3F"/>
    <a:srgbClr val="6BA6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22"/>
    <p:restoredTop sz="94601"/>
  </p:normalViewPr>
  <p:slideViewPr>
    <p:cSldViewPr snapToGrid="0" snapToObjects="1">
      <p:cViewPr varScale="1">
        <p:scale>
          <a:sx n="208" d="100"/>
          <a:sy n="208" d="100"/>
        </p:scale>
        <p:origin x="23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55E33B-726E-8648-8AFE-CA8688259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12C040E-9840-184D-8268-FEF0EC314A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F2DC3B2-7A28-9949-951C-CBB414CBE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31/01/21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3D0AE73-8839-B147-A829-175BABFDD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924956A-0C34-ED44-8E93-26E6174A6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1518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BF4C17-7150-454A-B1FA-0F5054133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5C4B405-1AC6-DA4C-B92A-4E420D1292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7DE3B20-E08E-4B44-BDA0-754992D01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31/01/21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5A60911-090F-3E41-BE83-E5FF327D8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DDBB842-E41C-DA43-B602-D8B557ADF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3062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2D13602-7A98-BD4B-AED1-0CDC928706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6EFFD54-D625-C741-8950-1C16444F9E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377BF98-9D65-D640-8368-8AE611E9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31/01/21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642FD17-52AF-4E4D-9929-A0CD73EFC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F7625F7-6D80-284E-BFA5-623A11016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516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0EE7C6-A4CC-D842-B0BB-5BE8C55C6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9BF1269-B0F8-C640-910B-2565BBBBB9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C48D3C8-1D04-9B4A-9BBE-49BC60F88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31/01/21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CA2212-48D2-8349-BFA8-6D697A414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2EBE164-98A1-AE41-96D4-AF99DE6D7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9488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30B506-15BD-BA4C-8390-768FB2765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3BDEE99-9449-6C42-9A0A-F2282B528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FA9CF6F-C04B-124D-87BB-7E37BFECE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31/01/21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598B8B8-E736-A342-B335-92A984251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C66FEF8-6BA0-F045-9F9A-16DB2C1FC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9135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4559A0-EFB7-1449-8638-7462AF2CE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E15023D-2087-CE49-BBD1-5C24FF1CAA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CEC8F32-1DD3-F946-81A2-6B521909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69F0549-5A63-9C46-B6A5-80D35C3A3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31/01/21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9D493C2-4A08-9641-B2AD-45B4300BA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C4261E1-B26C-B444-9B51-45946893A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6744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CFFC6A-3AA6-754A-A800-6C5B395C7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1CC9F61-F622-AE4F-BE08-332F08E838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783C81A-2CD5-7842-B15B-4CEE298D1A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7DD1A7B-F313-B84D-AC01-3A15C7D37E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8420408-603B-FF4E-B662-5CD0DD099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43677DC-CCFE-C648-9025-2B204B16B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31/01/21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E5BDAB6-13C9-1B43-BAA3-079A968E8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E429A3DD-B3A8-2D4D-B4F8-92D0FE88C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5002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644A62-83FA-0D40-B536-23723AD36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D5C9E52-6BD1-8A43-B37A-67C3594AF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31/01/21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EFACBCFE-D6A1-E745-B5B4-0FDDFC973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E43C02B-1CC9-B343-ADA3-016ECC561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096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912DC00-F1EC-8A42-B52D-B2DB12E6C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31/01/21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2470FF5D-9307-754B-9FF2-73C13301F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ACB9A4A-F918-6C47-B236-97AD9BE6B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3110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E5430D-2055-D543-B755-52AA4F763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7DAA311-2BDB-DE41-9336-3DC620D7F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C1474A8-38B9-224A-9087-1ADB069B05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7B75F57-C53B-D345-83FD-DFF4F3AB3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31/01/21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7A1DCCA-EAB0-D548-9E44-11004F414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53EC918-A476-A843-A284-8DAD20D88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5839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A5B179-3BFE-2C40-A474-2DDC08FDA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B78EE57F-7AE2-8442-B4F0-17D6A84A36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CAF70D9-F855-754B-8CDE-77AB6D4DB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CBB5267-6966-D24F-992C-D19ADC68F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31/01/21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85C6C22-15A7-9A42-914E-B7C8DC949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F5D51E5-380A-E34E-B856-FB9574993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2243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25A067C-6DD2-AF49-A053-C39885CC3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56FD441-5C66-2D47-9929-62A5EC16A2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7F3A79F-4997-7C46-9E15-248C845D7E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AD84D-90A1-F344-8C0B-AE77C60A5261}" type="datetimeFigureOut">
              <a:rPr lang="pt-BR" smtClean="0"/>
              <a:t>31/01/21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3666D4D-1DE7-4342-975E-0D6188E11E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F410841-74D6-464C-9E45-657FE39C3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9656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765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3227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6405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1178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6230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53877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7232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8343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́udio do slide 7 - Parquinho Melódico.mp3">
            <a:hlinkClick r:id="" action="ppaction://media"/>
            <a:extLst>
              <a:ext uri="{FF2B5EF4-FFF2-40B4-BE49-F238E27FC236}">
                <a16:creationId xmlns:a16="http://schemas.microsoft.com/office/drawing/2014/main" id="{BD06CA1E-A3A4-B943-B761-E126A1AF6B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61434" y="513369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1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5393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1976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1754</TotalTime>
  <Words>0</Words>
  <Application>Microsoft Macintosh PowerPoint</Application>
  <PresentationFormat>Widescreen</PresentationFormat>
  <Paragraphs>0</Paragraphs>
  <Slides>11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guilhermegiglio95@gmail.com</dc:creator>
  <cp:lastModifiedBy>guilhermegiglio95@gmail.com</cp:lastModifiedBy>
  <cp:revision>38</cp:revision>
  <dcterms:created xsi:type="dcterms:W3CDTF">2020-08-21T22:17:54Z</dcterms:created>
  <dcterms:modified xsi:type="dcterms:W3CDTF">2021-01-31T20:38:03Z</dcterms:modified>
</cp:coreProperties>
</file>