
<file path=[Content_Types].xml><?xml version="1.0" encoding="utf-8"?>
<Types xmlns="http://schemas.openxmlformats.org/package/2006/content-types">
  <Default Extension="png" ContentType="image/png"/>
  <Default Extension="mp3" ContentType="audio/m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64" r:id="rId2"/>
    <p:sldId id="257" r:id="rId3"/>
    <p:sldId id="258" r:id="rId4"/>
    <p:sldId id="262" r:id="rId5"/>
    <p:sldId id="256" r:id="rId6"/>
    <p:sldId id="263" r:id="rId7"/>
    <p:sldId id="265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iYDnPU0BO6eRJ6ak8Ql4AILKDsw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69"/>
    <p:restoredTop sz="94706"/>
  </p:normalViewPr>
  <p:slideViewPr>
    <p:cSldViewPr snapToGrid="0" snapToObjects="1">
      <p:cViewPr varScale="1">
        <p:scale>
          <a:sx n="160" d="100"/>
          <a:sy n="160" d="100"/>
        </p:scale>
        <p:origin x="18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a3aeea82db_0_3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ga3aeea82db_0_3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0145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̃o_Quentinho Tradicional">
            <a:hlinkClick r:id="" action="ppaction://media"/>
            <a:extLst>
              <a:ext uri="{FF2B5EF4-FFF2-40B4-BE49-F238E27FC236}">
                <a16:creationId xmlns:a16="http://schemas.microsoft.com/office/drawing/2014/main" id="{4F5D97E3-A266-084B-9693-67F7C88FAD2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07435" y="4936158"/>
            <a:ext cx="812800" cy="81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ga3aeea82db_0_3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17585"/>
            <a:ext cx="12191999" cy="6893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ga3aeea82db_0_346"/>
          <p:cNvPicPr preferRelativeResize="0"/>
          <p:nvPr/>
        </p:nvPicPr>
        <p:blipFill rotWithShape="1">
          <a:blip r:embed="rId4">
            <a:alphaModFix/>
          </a:blip>
          <a:srcRect l="1659" t="1514" r="79524" b="75109"/>
          <a:stretch/>
        </p:blipFill>
        <p:spPr>
          <a:xfrm>
            <a:off x="7182100" y="402395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ga3aeea82db_0_346"/>
          <p:cNvPicPr preferRelativeResize="0"/>
          <p:nvPr/>
        </p:nvPicPr>
        <p:blipFill rotWithShape="1">
          <a:blip r:embed="rId4">
            <a:alphaModFix/>
          </a:blip>
          <a:srcRect l="1659" t="1514" r="79524" b="75109"/>
          <a:stretch/>
        </p:blipFill>
        <p:spPr>
          <a:xfrm>
            <a:off x="3552500" y="112185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ga3aeea82db_0_346"/>
          <p:cNvPicPr preferRelativeResize="0"/>
          <p:nvPr/>
        </p:nvPicPr>
        <p:blipFill rotWithShape="1">
          <a:blip r:embed="rId4">
            <a:alphaModFix/>
          </a:blip>
          <a:srcRect l="20904" t="1891" r="60279" b="74732"/>
          <a:stretch/>
        </p:blipFill>
        <p:spPr>
          <a:xfrm>
            <a:off x="3552500" y="54750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ga3aeea82db_0_346"/>
          <p:cNvPicPr preferRelativeResize="0"/>
          <p:nvPr/>
        </p:nvPicPr>
        <p:blipFill rotWithShape="1">
          <a:blip r:embed="rId4">
            <a:alphaModFix/>
          </a:blip>
          <a:srcRect l="1595" t="26122" r="79588" b="50501"/>
          <a:stretch/>
        </p:blipFill>
        <p:spPr>
          <a:xfrm>
            <a:off x="1737700" y="112185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ga3aeea82db_0_346"/>
          <p:cNvPicPr preferRelativeResize="0"/>
          <p:nvPr/>
        </p:nvPicPr>
        <p:blipFill rotWithShape="1">
          <a:blip r:embed="rId4">
            <a:alphaModFix/>
          </a:blip>
          <a:srcRect l="20904" t="1891" r="60279" b="74732"/>
          <a:stretch/>
        </p:blipFill>
        <p:spPr>
          <a:xfrm>
            <a:off x="5367300" y="25729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ga3aeea82db_0_346"/>
          <p:cNvPicPr preferRelativeResize="0"/>
          <p:nvPr/>
        </p:nvPicPr>
        <p:blipFill rotWithShape="1">
          <a:blip r:embed="rId4">
            <a:alphaModFix/>
          </a:blip>
          <a:srcRect l="1595" t="26122" r="79588" b="50501"/>
          <a:stretch/>
        </p:blipFill>
        <p:spPr>
          <a:xfrm>
            <a:off x="7182100" y="25729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ga3aeea82db_0_346"/>
          <p:cNvPicPr preferRelativeResize="0"/>
          <p:nvPr/>
        </p:nvPicPr>
        <p:blipFill rotWithShape="1">
          <a:blip r:embed="rId4">
            <a:alphaModFix/>
          </a:blip>
          <a:srcRect l="20904" t="26216" r="60279" b="50407"/>
          <a:stretch/>
        </p:blipFill>
        <p:spPr>
          <a:xfrm>
            <a:off x="1737700" y="402395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ga3aeea82db_0_346"/>
          <p:cNvPicPr preferRelativeResize="0"/>
          <p:nvPr/>
        </p:nvPicPr>
        <p:blipFill rotWithShape="1">
          <a:blip r:embed="rId4">
            <a:alphaModFix/>
          </a:blip>
          <a:srcRect l="1537" t="50730" r="79647" b="25893"/>
          <a:stretch/>
        </p:blipFill>
        <p:spPr>
          <a:xfrm>
            <a:off x="5367300" y="112185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a3aeea82db_0_346"/>
          <p:cNvPicPr preferRelativeResize="0"/>
          <p:nvPr/>
        </p:nvPicPr>
        <p:blipFill rotWithShape="1">
          <a:blip r:embed="rId4">
            <a:alphaModFix/>
          </a:blip>
          <a:srcRect l="20908" t="50725" r="60276" b="25898"/>
          <a:stretch/>
        </p:blipFill>
        <p:spPr>
          <a:xfrm>
            <a:off x="5367300" y="402395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ga3aeea82db_0_346"/>
          <p:cNvPicPr preferRelativeResize="0"/>
          <p:nvPr/>
        </p:nvPicPr>
        <p:blipFill rotWithShape="1">
          <a:blip r:embed="rId4">
            <a:alphaModFix/>
          </a:blip>
          <a:srcRect l="40593" t="50538" r="40591" b="26085"/>
          <a:stretch/>
        </p:blipFill>
        <p:spPr>
          <a:xfrm>
            <a:off x="7182100" y="54750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ga3aeea82db_0_346"/>
          <p:cNvPicPr preferRelativeResize="0"/>
          <p:nvPr/>
        </p:nvPicPr>
        <p:blipFill rotWithShape="1">
          <a:blip r:embed="rId4">
            <a:alphaModFix/>
          </a:blip>
          <a:srcRect l="40593" t="26124" r="40591" b="50499"/>
          <a:stretch/>
        </p:blipFill>
        <p:spPr>
          <a:xfrm>
            <a:off x="5367300" y="54750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ga3aeea82db_0_346"/>
          <p:cNvPicPr preferRelativeResize="0"/>
          <p:nvPr/>
        </p:nvPicPr>
        <p:blipFill rotWithShape="1">
          <a:blip r:embed="rId4">
            <a:alphaModFix/>
          </a:blip>
          <a:srcRect l="59950" t="75055" r="21233" b="1568"/>
          <a:stretch/>
        </p:blipFill>
        <p:spPr>
          <a:xfrm>
            <a:off x="7182100" y="112185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ga3aeea82db_0_346"/>
          <p:cNvPicPr preferRelativeResize="0"/>
          <p:nvPr/>
        </p:nvPicPr>
        <p:blipFill rotWithShape="1">
          <a:blip r:embed="rId4">
            <a:alphaModFix/>
          </a:blip>
          <a:srcRect l="20904" t="26216" r="60279" b="50407"/>
          <a:stretch/>
        </p:blipFill>
        <p:spPr>
          <a:xfrm>
            <a:off x="8996900" y="54750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ga3aeea82db_0_346"/>
          <p:cNvPicPr preferRelativeResize="0"/>
          <p:nvPr/>
        </p:nvPicPr>
        <p:blipFill rotWithShape="1">
          <a:blip r:embed="rId4">
            <a:alphaModFix/>
          </a:blip>
          <a:srcRect l="1537" t="50730" r="79647" b="25893"/>
          <a:stretch/>
        </p:blipFill>
        <p:spPr>
          <a:xfrm>
            <a:off x="3552500" y="25729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ga3aeea82db_0_346"/>
          <p:cNvPicPr preferRelativeResize="0"/>
          <p:nvPr/>
        </p:nvPicPr>
        <p:blipFill rotWithShape="1">
          <a:blip r:embed="rId4">
            <a:alphaModFix/>
          </a:blip>
          <a:srcRect l="20908" t="50725" r="60276" b="25898"/>
          <a:stretch/>
        </p:blipFill>
        <p:spPr>
          <a:xfrm>
            <a:off x="1737700" y="54750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ga3aeea82db_0_346"/>
          <p:cNvPicPr preferRelativeResize="0"/>
          <p:nvPr/>
        </p:nvPicPr>
        <p:blipFill rotWithShape="1">
          <a:blip r:embed="rId4">
            <a:alphaModFix/>
          </a:blip>
          <a:srcRect l="40593" t="26124" r="40591" b="50499"/>
          <a:stretch/>
        </p:blipFill>
        <p:spPr>
          <a:xfrm>
            <a:off x="8996900" y="25729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ga3aeea82db_0_346"/>
          <p:cNvPicPr preferRelativeResize="0"/>
          <p:nvPr/>
        </p:nvPicPr>
        <p:blipFill rotWithShape="1">
          <a:blip r:embed="rId4">
            <a:alphaModFix/>
          </a:blip>
          <a:srcRect l="40593" t="50538" r="40591" b="26085"/>
          <a:stretch/>
        </p:blipFill>
        <p:spPr>
          <a:xfrm>
            <a:off x="8996900" y="402395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ga3aeea82db_0_346"/>
          <p:cNvPicPr preferRelativeResize="0"/>
          <p:nvPr/>
        </p:nvPicPr>
        <p:blipFill rotWithShape="1">
          <a:blip r:embed="rId4">
            <a:alphaModFix/>
          </a:blip>
          <a:srcRect l="59950" t="75055" r="21233" b="1568"/>
          <a:stretch/>
        </p:blipFill>
        <p:spPr>
          <a:xfrm>
            <a:off x="1737700" y="2572900"/>
            <a:ext cx="1457324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ga3aeea82db_0_346"/>
          <p:cNvPicPr preferRelativeResize="0"/>
          <p:nvPr/>
        </p:nvPicPr>
        <p:blipFill rotWithShape="1">
          <a:blip r:embed="rId4">
            <a:alphaModFix/>
          </a:blip>
          <a:srcRect l="60042" t="25569" r="21141" b="51054"/>
          <a:stretch/>
        </p:blipFill>
        <p:spPr>
          <a:xfrm>
            <a:off x="3552500" y="4023950"/>
            <a:ext cx="1457299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1667075" y="112185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1667075" y="257290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1667087" y="402395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1667087" y="547500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3481875" y="257290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3481887" y="547500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5296675" y="112185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5296675" y="257290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5296687" y="402395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5296687" y="547500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7111500" y="112185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7111500" y="257290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7111512" y="547500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8926300" y="257290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8926312" y="402395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ga3aeea82db_0_346"/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8926312" y="5475000"/>
            <a:ext cx="1598575" cy="117635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a3aeea82db_0_346"/>
          <p:cNvSpPr txBox="1"/>
          <p:nvPr/>
        </p:nvSpPr>
        <p:spPr>
          <a:xfrm>
            <a:off x="3481925" y="141200"/>
            <a:ext cx="5228100" cy="4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_     TIME  CASA  X  TIME  COLÉGIO     _</a:t>
            </a:r>
            <a:endParaRPr sz="21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ga3aeea82db_0_346"/>
          <p:cNvSpPr txBox="1"/>
          <p:nvPr/>
        </p:nvSpPr>
        <p:spPr>
          <a:xfrm>
            <a:off x="427100" y="1105225"/>
            <a:ext cx="866400" cy="55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 dirty="0" err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endParaRPr sz="21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ga3aeea82db_0_346"/>
          <p:cNvSpPr txBox="1"/>
          <p:nvPr/>
        </p:nvSpPr>
        <p:spPr>
          <a:xfrm>
            <a:off x="1675500" y="605000"/>
            <a:ext cx="8841000" cy="4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1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       1		         2	       	          3		         4	       	         5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" name="Google Shape;266;ga3aeea82db_0_346">
            <a:extLst>
              <a:ext uri="{FF2B5EF4-FFF2-40B4-BE49-F238E27FC236}">
                <a16:creationId xmlns:a16="http://schemas.microsoft.com/office/drawing/2014/main" id="{727C6932-7AFE-3149-BF18-6B348F98973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60042" t="25569" r="21141" b="51054"/>
          <a:stretch/>
        </p:blipFill>
        <p:spPr>
          <a:xfrm>
            <a:off x="8993737" y="1121850"/>
            <a:ext cx="1457299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278;ga3aeea82db_0_346">
            <a:extLst>
              <a:ext uri="{FF2B5EF4-FFF2-40B4-BE49-F238E27FC236}">
                <a16:creationId xmlns:a16="http://schemas.microsoft.com/office/drawing/2014/main" id="{8AB71512-F805-464C-A6AF-A502B7B61B6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3481837" y="402395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278;ga3aeea82db_0_346">
            <a:extLst>
              <a:ext uri="{FF2B5EF4-FFF2-40B4-BE49-F238E27FC236}">
                <a16:creationId xmlns:a16="http://schemas.microsoft.com/office/drawing/2014/main" id="{6861FAF0-D6AA-AA4C-A1D0-1EC151746CD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3481837" y="112185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" name="Google Shape;278;ga3aeea82db_0_346">
            <a:extLst>
              <a:ext uri="{FF2B5EF4-FFF2-40B4-BE49-F238E27FC236}">
                <a16:creationId xmlns:a16="http://schemas.microsoft.com/office/drawing/2014/main" id="{347D711A-BDFD-0F4E-AE55-57700041467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8923098" y="1121850"/>
            <a:ext cx="1598575" cy="11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278;ga3aeea82db_0_346">
            <a:extLst>
              <a:ext uri="{FF2B5EF4-FFF2-40B4-BE49-F238E27FC236}">
                <a16:creationId xmlns:a16="http://schemas.microsoft.com/office/drawing/2014/main" id="{8BA15A24-04A7-1249-8E27-F05AFD84B51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7828" r="6430"/>
          <a:stretch/>
        </p:blipFill>
        <p:spPr>
          <a:xfrm>
            <a:off x="7111500" y="4023950"/>
            <a:ext cx="1598575" cy="117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576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21271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32</Words>
  <Application>Microsoft Macintosh PowerPoint</Application>
  <PresentationFormat>Widescreen</PresentationFormat>
  <Paragraphs>18</Paragraphs>
  <Slides>7</Slides>
  <Notes>4</Notes>
  <HiddenSlides>0</HiddenSlides>
  <MMClips>1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guilhermegiglio95@gmail.com</dc:creator>
  <cp:lastModifiedBy>guilhermegiglio95@gmail.com</cp:lastModifiedBy>
  <cp:revision>3</cp:revision>
  <dcterms:created xsi:type="dcterms:W3CDTF">2020-08-21T22:17:54Z</dcterms:created>
  <dcterms:modified xsi:type="dcterms:W3CDTF">2021-03-13T18:28:28Z</dcterms:modified>
</cp:coreProperties>
</file>