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76" r:id="rId2"/>
    <p:sldId id="265" r:id="rId3"/>
    <p:sldId id="278" r:id="rId4"/>
    <p:sldId id="279" r:id="rId5"/>
    <p:sldId id="266" r:id="rId6"/>
    <p:sldId id="280" r:id="rId7"/>
    <p:sldId id="281" r:id="rId8"/>
    <p:sldId id="283" r:id="rId9"/>
    <p:sldId id="282" r:id="rId10"/>
    <p:sldId id="284" r:id="rId11"/>
    <p:sldId id="285" r:id="rId1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704"/>
    <p:restoredTop sz="94569"/>
  </p:normalViewPr>
  <p:slideViewPr>
    <p:cSldViewPr snapToGrid="0" snapToObjects="1">
      <p:cViewPr varScale="1">
        <p:scale>
          <a:sx n="173" d="100"/>
          <a:sy n="173" d="100"/>
        </p:scale>
        <p:origin x="232" y="3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CEA8F2-64BE-F248-9952-BD59AA5D8034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70A506-F1CC-1F4E-99A5-7A7D2BC957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095528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55E33B-726E-8648-8AFE-CA86882599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12C040E-9840-184D-8268-FEF0EC314A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F2DC3B2-7A28-9949-951C-CBB414CBE9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3D0AE73-8839-B147-A829-175BABFDD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924956A-0C34-ED44-8E93-26E6174A6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81518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BF4C17-7150-454A-B1FA-0F5054133B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D5C4B405-1AC6-DA4C-B92A-4E420D1292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7DE3B20-E08E-4B44-BDA0-754992D01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A60911-090F-3E41-BE83-E5FF327D8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DDBB842-E41C-DA43-B602-D8B557ADF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30623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12D13602-7A98-BD4B-AED1-0CDC928706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B6EFFD54-D625-C741-8950-1C16444F9E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9377BF98-9D65-D640-8368-8AE611E9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9642FD17-52AF-4E4D-9929-A0CD73EFC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F7625F7-6D80-284E-BFA5-623A110163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25165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0EE7C6-A4CC-D842-B0BB-5BE8C55C61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9BF1269-B0F8-C640-910B-2565BBBBB9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C48D3C8-1D04-9B4A-9BBE-49BC60F88B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54CA2212-48D2-8349-BFA8-6D697A414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F2EBE164-98A1-AE41-96D4-AF99DE6D7E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89488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30B506-15BD-BA4C-8390-768FB27651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B3BDEE99-9449-6C42-9A0A-F2282B5282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2FA9CF6F-C04B-124D-87BB-7E37BFECE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598B8B8-E736-A342-B335-92A984251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C66FEF8-6BA0-F045-9F9A-16DB2C1FC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09135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D4559A0-EFB7-1449-8638-7462AF2CEB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E15023D-2087-CE49-BBD1-5C24FF1CAAB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2CEC8F32-1DD3-F946-81A2-6B5219095B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69F0549-5A63-9C46-B6A5-80D35C3A38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F9D493C2-4A08-9641-B2AD-45B4300BAF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C4261E1-B26C-B444-9B51-45946893A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106744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9CFFC6A-3AA6-754A-A800-6C5B395C78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1CC9F61-F622-AE4F-BE08-332F08E838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783C81A-2CD5-7842-B15B-4CEE298D1A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E7DD1A7B-F313-B84D-AC01-3A15C7D37E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E8420408-603B-FF4E-B662-5CD0DD09945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243677DC-CCFE-C648-9025-2B204B16BB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AE5BDAB6-13C9-1B43-BAA3-079A968E8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E429A3DD-B3A8-2D4D-B4F8-92D0FE88C4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5002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644A62-83FA-0D40-B536-23723AD36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D5C9E52-6BD1-8A43-B37A-67C3594AFE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EFACBCFE-D6A1-E745-B5B4-0FDDFC973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6E43C02B-1CC9-B343-ADA3-016ECC561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8096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2912DC00-F1EC-8A42-B52D-B2DB12E6CD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2470FF5D-9307-754B-9FF2-73C13301F0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ACB9A4A-F918-6C47-B236-97AD9BE6BB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531103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6E5430D-2055-D543-B755-52AA4F763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DAA311-2BDB-DE41-9336-3DC620D7F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CC1474A8-38B9-224A-9087-1ADB069B05C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7B75F57-C53B-D345-83FD-DFF4F3AB3D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7A1DCCA-EAB0-D548-9E44-11004F414A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53EC918-A476-A843-A284-8DAD20D88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55839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A5B179-3BFE-2C40-A474-2DDC08FDA9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B78EE57F-7AE2-8442-B4F0-17D6A84A36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ACAF70D9-F855-754B-8CDE-77AB6D4DB2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CBB5267-6966-D24F-992C-D19ADC68F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85C6C22-15A7-9A42-914E-B7C8DC949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1F5D51E5-380A-E34E-B856-FB9574993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22243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525A067C-6DD2-AF49-A053-C39885CC32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56FD441-5C66-2D47-9929-62A5EC16A2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pt-BR"/>
              <a:t>Editar estilos de texto Mestre
Segundo nível
Terceiro nível
Quarto nível
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7F3A79F-4997-7C46-9E15-248C845D7E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5AD84D-90A1-F344-8C0B-AE77C60A5261}" type="datetimeFigureOut">
              <a:rPr lang="pt-BR" smtClean="0"/>
              <a:t>13/03/21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3666D4D-1DE7-4342-975E-0D6188E11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F410841-74D6-464C-9E45-657FE39C350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A28C1-E904-7348-BF4E-DC889D1C378B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9656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8.e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40363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75490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4094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63064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3074C0B-BAF1-8B41-9191-57A8E305A1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559" y="60758"/>
            <a:ext cx="7517063" cy="4991637"/>
          </a:xfrm>
          <a:prstGeom prst="rect">
            <a:avLst/>
          </a:prstGeom>
          <a:effectLst>
            <a:glow rad="215900">
              <a:schemeClr val="bg1">
                <a:lumMod val="65000"/>
                <a:alpha val="29000"/>
              </a:schemeClr>
            </a:glow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5BAE62A-EEB4-814A-A2AB-A5A13C1843F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10" t="14947" r="77685" b="75359"/>
          <a:stretch/>
        </p:blipFill>
        <p:spPr>
          <a:xfrm>
            <a:off x="2698954" y="560439"/>
            <a:ext cx="1268361" cy="56043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75C6114-4C26-2F40-8539-CDDC9ADBD8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207" t="14947" r="60343" b="76251"/>
          <a:stretch/>
        </p:blipFill>
        <p:spPr>
          <a:xfrm>
            <a:off x="4122174" y="560439"/>
            <a:ext cx="1263987" cy="50882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B8ED5E1-A1FF-4142-996F-8AD3DEA3B56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1551" t="14947" r="42877" b="75359"/>
          <a:stretch/>
        </p:blipFill>
        <p:spPr>
          <a:xfrm>
            <a:off x="5541020" y="560439"/>
            <a:ext cx="1273890" cy="56043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4A2CA27-5E1C-BD41-BDAA-50F9F0A6D64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185" t="14947" r="25413" b="75359"/>
          <a:stretch/>
        </p:blipFill>
        <p:spPr>
          <a:xfrm>
            <a:off x="6983614" y="560439"/>
            <a:ext cx="1260041" cy="5604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5F975CD-5C87-814E-8C71-E5EEC1F3912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359" t="14947" r="7737" b="75359"/>
          <a:stretch/>
        </p:blipFill>
        <p:spPr>
          <a:xfrm>
            <a:off x="8388614" y="560439"/>
            <a:ext cx="1301075" cy="56043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2BFE4A9-755A-9F43-A327-83ADC2BEAA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11" t="36250" r="78607" b="56224"/>
          <a:stretch/>
        </p:blipFill>
        <p:spPr>
          <a:xfrm>
            <a:off x="2772697" y="1791929"/>
            <a:ext cx="1119265" cy="435077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4F6C4AA-F0AA-AF4C-A274-62243F85275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4207" t="36250" r="61037" b="56008"/>
          <a:stretch/>
        </p:blipFill>
        <p:spPr>
          <a:xfrm>
            <a:off x="4122174" y="1791929"/>
            <a:ext cx="1207074" cy="447557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576BD95-C196-D742-B7AA-7A86CA180D9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686" t="36250" r="43694" b="56224"/>
          <a:stretch/>
        </p:blipFill>
        <p:spPr>
          <a:xfrm>
            <a:off x="5633884" y="1791929"/>
            <a:ext cx="1114205" cy="435077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99AA245-F194-164F-895D-8232F27FCB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185" t="36250" r="26350" b="55076"/>
          <a:stretch/>
        </p:blipFill>
        <p:spPr>
          <a:xfrm>
            <a:off x="6983614" y="1791929"/>
            <a:ext cx="1183323" cy="501443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B0D26864-80D2-2D47-98C4-6668196887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6951" t="36250" r="7737" b="55076"/>
          <a:stretch/>
        </p:blipFill>
        <p:spPr>
          <a:xfrm>
            <a:off x="8437016" y="1791929"/>
            <a:ext cx="1252673" cy="501443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5D446DE5-7E39-6244-A209-A1514C21FE5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53" t="55423" r="78564" b="35138"/>
          <a:stretch/>
        </p:blipFill>
        <p:spPr>
          <a:xfrm>
            <a:off x="2772697" y="2898057"/>
            <a:ext cx="1119265" cy="545691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88B6D5DD-5441-E34B-9752-31C4B09AC6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20" t="55384" r="61958" b="35176"/>
          <a:stretch/>
        </p:blipFill>
        <p:spPr>
          <a:xfrm>
            <a:off x="4226100" y="2898056"/>
            <a:ext cx="1024326" cy="545691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9807D68-90A3-BF4E-B525-05DD1DEF06A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729" t="55384" r="43651" b="35176"/>
          <a:stretch/>
        </p:blipFill>
        <p:spPr>
          <a:xfrm>
            <a:off x="5633884" y="2898056"/>
            <a:ext cx="1114205" cy="545691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BE8456AB-EB13-DA4C-A448-13DFEC55A36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893" t="55384" r="26982" b="35176"/>
          <a:stretch/>
        </p:blipFill>
        <p:spPr>
          <a:xfrm>
            <a:off x="7037966" y="2898056"/>
            <a:ext cx="1073647" cy="545691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C7BFC4D5-34B5-424C-B030-CA77ED44F0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706" t="55384" r="9403" b="35176"/>
          <a:stretch/>
        </p:blipFill>
        <p:spPr>
          <a:xfrm>
            <a:off x="8495070" y="2898056"/>
            <a:ext cx="1054511" cy="545691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F8CB900A-9B99-E144-B200-DE509DD86E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556" t="73752" r="79627" b="16681"/>
          <a:stretch/>
        </p:blipFill>
        <p:spPr>
          <a:xfrm>
            <a:off x="2920181" y="3959942"/>
            <a:ext cx="884903" cy="55306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2EB2250-0440-0B4E-819B-75D5568F9A9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261" t="73753" r="62282" b="16681"/>
          <a:stretch/>
        </p:blipFill>
        <p:spPr>
          <a:xfrm>
            <a:off x="4286706" y="3959942"/>
            <a:ext cx="937218" cy="55306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640727AF-2769-4145-802A-A7B801B8D3B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3605" t="73752" r="45043" b="14385"/>
          <a:stretch/>
        </p:blipFill>
        <p:spPr>
          <a:xfrm>
            <a:off x="5705546" y="3959942"/>
            <a:ext cx="928679" cy="685800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A39BCA01-574C-0346-89BC-D446384772E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846" t="73753" r="26982" b="14385"/>
          <a:stretch/>
        </p:blipFill>
        <p:spPr>
          <a:xfrm>
            <a:off x="7115847" y="3959942"/>
            <a:ext cx="995766" cy="685800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51A83D56-0583-2844-8A2E-2C90606A07A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7654" t="73752" r="10215" b="14385"/>
          <a:stretch/>
        </p:blipFill>
        <p:spPr>
          <a:xfrm>
            <a:off x="8490910" y="3959942"/>
            <a:ext cx="992303" cy="6858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AD2CBDD-A079-8843-9D69-2C728198E7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45" y="5161937"/>
            <a:ext cx="12027310" cy="1626860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467503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2829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5769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3074C0B-BAF1-8B41-9191-57A8E305A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52551" y="179753"/>
            <a:ext cx="7057104" cy="4686205"/>
          </a:xfrm>
          <a:prstGeom prst="rect">
            <a:avLst/>
          </a:prstGeom>
          <a:effectLst>
            <a:glow rad="215900">
              <a:schemeClr val="bg1">
                <a:lumMod val="65000"/>
                <a:alpha val="29000"/>
              </a:schemeClr>
            </a:glow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5BAE62A-EEB4-814A-A2AB-A5A13C1843F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10" t="14947" r="77685" b="75359"/>
          <a:stretch/>
        </p:blipFill>
        <p:spPr>
          <a:xfrm>
            <a:off x="5109386" y="535081"/>
            <a:ext cx="1190752" cy="526145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75C6114-4C26-2F40-8539-CDDC9ADBD8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207" t="14947" r="60343" b="76251"/>
          <a:stretch/>
        </p:blipFill>
        <p:spPr>
          <a:xfrm>
            <a:off x="6532463" y="533400"/>
            <a:ext cx="1186645" cy="477686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B8ED5E1-A1FF-4142-996F-8AD3DEA3B5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551" t="14947" r="42877" b="75359"/>
          <a:stretch/>
        </p:blipFill>
        <p:spPr>
          <a:xfrm>
            <a:off x="7951632" y="535082"/>
            <a:ext cx="1195942" cy="526146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4A2CA27-5E1C-BD41-BDAA-50F9F0A6D6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185" t="14947" r="25413" b="75359"/>
          <a:stretch/>
        </p:blipFill>
        <p:spPr>
          <a:xfrm>
            <a:off x="9393774" y="535081"/>
            <a:ext cx="1182941" cy="526145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5F975CD-5C87-814E-8C71-E5EEC1F391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6359" t="14947" r="7737" b="75359"/>
          <a:stretch/>
        </p:blipFill>
        <p:spPr>
          <a:xfrm>
            <a:off x="10800112" y="535081"/>
            <a:ext cx="1221464" cy="52614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2BFE4A9-755A-9F43-A327-83ADC2BEAA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11" t="36250" r="78607" b="56224"/>
          <a:stretch/>
        </p:blipFill>
        <p:spPr>
          <a:xfrm>
            <a:off x="5178271" y="1762488"/>
            <a:ext cx="1050779" cy="408455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4F6C4AA-F0AA-AF4C-A274-62243F8527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207" t="36250" r="61037" b="56008"/>
          <a:stretch/>
        </p:blipFill>
        <p:spPr>
          <a:xfrm>
            <a:off x="6530609" y="1762895"/>
            <a:ext cx="1133215" cy="420171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576BD95-C196-D742-B7AA-7A86CA180D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686" t="36250" r="43694" b="56224"/>
          <a:stretch/>
        </p:blipFill>
        <p:spPr>
          <a:xfrm>
            <a:off x="8039294" y="1762488"/>
            <a:ext cx="1046028" cy="408455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99AA245-F194-164F-895D-8232F27FCB4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185" t="36250" r="26350" b="55076"/>
          <a:stretch/>
        </p:blipFill>
        <p:spPr>
          <a:xfrm>
            <a:off x="9391275" y="1764650"/>
            <a:ext cx="1110917" cy="470760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B0D26864-80D2-2D47-98C4-6668196887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6951" t="36250" r="7737" b="55076"/>
          <a:stretch/>
        </p:blipFill>
        <p:spPr>
          <a:xfrm>
            <a:off x="10846936" y="1764650"/>
            <a:ext cx="1176024" cy="470761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5D446DE5-7E39-6244-A209-A1514C21FE5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53" t="55423" r="78564" b="35138"/>
          <a:stretch/>
        </p:blipFill>
        <p:spPr>
          <a:xfrm>
            <a:off x="5178271" y="2872219"/>
            <a:ext cx="1050779" cy="512301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88B6D5DD-5441-E34B-9752-31C4B09AC6A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520" t="55384" r="61958" b="35176"/>
          <a:stretch/>
        </p:blipFill>
        <p:spPr>
          <a:xfrm>
            <a:off x="6628581" y="2872219"/>
            <a:ext cx="961649" cy="512301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9807D68-90A3-BF4E-B525-05DD1DEF06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729" t="55384" r="43651" b="35176"/>
          <a:stretch/>
        </p:blipFill>
        <p:spPr>
          <a:xfrm>
            <a:off x="8039294" y="2872219"/>
            <a:ext cx="1046028" cy="512301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BE8456AB-EB13-DA4C-A448-13DFEC55A3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893" t="55384" r="26982" b="35176"/>
          <a:stretch/>
        </p:blipFill>
        <p:spPr>
          <a:xfrm>
            <a:off x="9442054" y="2872218"/>
            <a:ext cx="1007952" cy="512301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C7BFC4D5-34B5-424C-B030-CA77ED44F05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706" t="55384" r="9403" b="35176"/>
          <a:stretch/>
        </p:blipFill>
        <p:spPr>
          <a:xfrm>
            <a:off x="10898535" y="2872219"/>
            <a:ext cx="989987" cy="512301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F8CB900A-9B99-E144-B200-DE509DD86E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56" t="73752" r="79627" b="16681"/>
          <a:stretch/>
        </p:blipFill>
        <p:spPr>
          <a:xfrm>
            <a:off x="5318121" y="3934344"/>
            <a:ext cx="830757" cy="519223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2EB2250-0440-0B4E-819B-75D5568F9A9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261" t="73753" r="62282" b="16681"/>
          <a:stretch/>
        </p:blipFill>
        <p:spPr>
          <a:xfrm>
            <a:off x="6148878" y="3939248"/>
            <a:ext cx="879871" cy="519223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640727AF-2769-4145-802A-A7B801B8D3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3605" t="73752" r="45043" b="14385"/>
          <a:stretch/>
        </p:blipFill>
        <p:spPr>
          <a:xfrm>
            <a:off x="7062686" y="3930097"/>
            <a:ext cx="871854" cy="643836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A39BCA01-574C-0346-89BC-D446384772E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846" t="73753" r="26982" b="14385"/>
          <a:stretch/>
        </p:blipFill>
        <p:spPr>
          <a:xfrm>
            <a:off x="9576941" y="3872036"/>
            <a:ext cx="934837" cy="643837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51A83D56-0583-2844-8A2E-2C90606A07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654" t="73752" r="10215" b="14385"/>
          <a:stretch/>
        </p:blipFill>
        <p:spPr>
          <a:xfrm>
            <a:off x="10874820" y="3872036"/>
            <a:ext cx="931585" cy="643837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AD2CBDD-A079-8843-9D69-2C728198E7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45" y="5161937"/>
            <a:ext cx="12027310" cy="1626860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25" name="Imagem 24">
            <a:extLst>
              <a:ext uri="{FF2B5EF4-FFF2-40B4-BE49-F238E27FC236}">
                <a16:creationId xmlns:a16="http://schemas.microsoft.com/office/drawing/2014/main" id="{EBF19529-48F9-3042-8DCF-6B94578EC7D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55305"/>
          <a:stretch/>
        </p:blipFill>
        <p:spPr>
          <a:xfrm>
            <a:off x="218840" y="1762488"/>
            <a:ext cx="4556144" cy="1684631"/>
          </a:xfrm>
          <a:prstGeom prst="rect">
            <a:avLst/>
          </a:prstGeom>
          <a:effectLst>
            <a:glow rad="533400">
              <a:schemeClr val="bg1">
                <a:lumMod val="65000"/>
                <a:alpha val="29000"/>
              </a:schemeClr>
            </a:glow>
          </a:effectLst>
        </p:spPr>
      </p:pic>
      <p:pic>
        <p:nvPicPr>
          <p:cNvPr id="26" name="Imagem 25">
            <a:extLst>
              <a:ext uri="{FF2B5EF4-FFF2-40B4-BE49-F238E27FC236}">
                <a16:creationId xmlns:a16="http://schemas.microsoft.com/office/drawing/2014/main" id="{6D26E7A3-FAB2-2D49-81EE-AB0EC700E45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439" t="34754" r="3915" b="42095"/>
          <a:stretch/>
        </p:blipFill>
        <p:spPr>
          <a:xfrm>
            <a:off x="285000" y="1843604"/>
            <a:ext cx="4441375" cy="1587749"/>
          </a:xfrm>
          <a:prstGeom prst="rect">
            <a:avLst/>
          </a:prstGeom>
        </p:spPr>
      </p:pic>
      <p:pic>
        <p:nvPicPr>
          <p:cNvPr id="27" name="Imagem 26">
            <a:extLst>
              <a:ext uri="{FF2B5EF4-FFF2-40B4-BE49-F238E27FC236}">
                <a16:creationId xmlns:a16="http://schemas.microsoft.com/office/drawing/2014/main" id="{0C6DB1F5-0EAA-7F44-85B5-FF88085198F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7259" t="49566" r="58268" b="41661"/>
          <a:stretch/>
        </p:blipFill>
        <p:spPr>
          <a:xfrm>
            <a:off x="8099922" y="3852873"/>
            <a:ext cx="1140246" cy="774050"/>
          </a:xfrm>
          <a:prstGeom prst="rect">
            <a:avLst/>
          </a:prstGeom>
        </p:spPr>
      </p:pic>
      <p:pic>
        <p:nvPicPr>
          <p:cNvPr id="17" name="Pão Quentinho - Desenvolvimento Melódico - Cinestesia Musical">
            <a:hlinkClick r:id="" action="ppaction://media"/>
            <a:extLst>
              <a:ext uri="{FF2B5EF4-FFF2-40B4-BE49-F238E27FC236}">
                <a16:creationId xmlns:a16="http://schemas.microsoft.com/office/drawing/2014/main" id="{4DAB5CF0-265C-4C4F-A6B1-49616FF5E8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18840" y="198286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850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554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77059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95168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B3074C0B-BAF1-8B41-9191-57A8E305A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559" y="60758"/>
            <a:ext cx="7517063" cy="4991637"/>
          </a:xfrm>
          <a:prstGeom prst="rect">
            <a:avLst/>
          </a:prstGeom>
          <a:effectLst>
            <a:glow rad="215900">
              <a:schemeClr val="bg1">
                <a:lumMod val="65000"/>
                <a:alpha val="29000"/>
              </a:schemeClr>
            </a:glow>
          </a:effectLst>
        </p:spPr>
      </p:pic>
      <p:pic>
        <p:nvPicPr>
          <p:cNvPr id="7" name="Imagem 6">
            <a:extLst>
              <a:ext uri="{FF2B5EF4-FFF2-40B4-BE49-F238E27FC236}">
                <a16:creationId xmlns:a16="http://schemas.microsoft.com/office/drawing/2014/main" id="{95BAE62A-EEB4-814A-A2AB-A5A13C1843F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810" t="14947" r="77685" b="75359"/>
          <a:stretch/>
        </p:blipFill>
        <p:spPr>
          <a:xfrm>
            <a:off x="2698954" y="560439"/>
            <a:ext cx="1268361" cy="560438"/>
          </a:xfrm>
          <a:prstGeom prst="rect">
            <a:avLst/>
          </a:prstGeom>
        </p:spPr>
      </p:pic>
      <p:pic>
        <p:nvPicPr>
          <p:cNvPr id="6" name="Imagem 5">
            <a:extLst>
              <a:ext uri="{FF2B5EF4-FFF2-40B4-BE49-F238E27FC236}">
                <a16:creationId xmlns:a16="http://schemas.microsoft.com/office/drawing/2014/main" id="{E75C6114-4C26-2F40-8539-CDDC9ADBD8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4207" t="14947" r="60343" b="76251"/>
          <a:stretch/>
        </p:blipFill>
        <p:spPr>
          <a:xfrm>
            <a:off x="4122174" y="560439"/>
            <a:ext cx="1263987" cy="508820"/>
          </a:xfrm>
          <a:prstGeom prst="rect">
            <a:avLst/>
          </a:prstGeom>
        </p:spPr>
      </p:pic>
      <p:pic>
        <p:nvPicPr>
          <p:cNvPr id="8" name="Imagem 7">
            <a:extLst>
              <a:ext uri="{FF2B5EF4-FFF2-40B4-BE49-F238E27FC236}">
                <a16:creationId xmlns:a16="http://schemas.microsoft.com/office/drawing/2014/main" id="{FB8ED5E1-A1FF-4142-996F-8AD3DEA3B56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1551" t="14947" r="42877" b="75359"/>
          <a:stretch/>
        </p:blipFill>
        <p:spPr>
          <a:xfrm>
            <a:off x="5541020" y="560439"/>
            <a:ext cx="1273890" cy="56043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64A2CA27-5E1C-BD41-BDAA-50F9F0A6D6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185" t="14947" r="25413" b="75359"/>
          <a:stretch/>
        </p:blipFill>
        <p:spPr>
          <a:xfrm>
            <a:off x="6983614" y="560439"/>
            <a:ext cx="1260041" cy="560438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C5F975CD-5C87-814E-8C71-E5EEC1F3912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6359" t="14947" r="7737" b="75359"/>
          <a:stretch/>
        </p:blipFill>
        <p:spPr>
          <a:xfrm>
            <a:off x="8388614" y="560439"/>
            <a:ext cx="1301075" cy="560438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32BFE4A9-755A-9F43-A327-83ADC2BEAA3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14" t="36250" r="83816" b="56224"/>
          <a:stretch/>
        </p:blipFill>
        <p:spPr>
          <a:xfrm>
            <a:off x="2920180" y="1791929"/>
            <a:ext cx="545691" cy="435077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14F6C4AA-F0AA-AF4C-A274-62243F85275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091" t="36250" r="66778" b="56008"/>
          <a:stretch/>
        </p:blipFill>
        <p:spPr>
          <a:xfrm>
            <a:off x="4358148" y="1791929"/>
            <a:ext cx="501446" cy="447557"/>
          </a:xfrm>
          <a:prstGeom prst="rect">
            <a:avLst/>
          </a:prstGeom>
        </p:spPr>
      </p:pic>
      <p:pic>
        <p:nvPicPr>
          <p:cNvPr id="13" name="Imagem 12">
            <a:extLst>
              <a:ext uri="{FF2B5EF4-FFF2-40B4-BE49-F238E27FC236}">
                <a16:creationId xmlns:a16="http://schemas.microsoft.com/office/drawing/2014/main" id="{3576BD95-C196-D742-B7AA-7A86CA180D9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5301" t="36250" r="48840" b="56224"/>
          <a:stretch/>
        </p:blipFill>
        <p:spPr>
          <a:xfrm>
            <a:off x="5847735" y="1791929"/>
            <a:ext cx="479324" cy="435077"/>
          </a:xfrm>
          <a:prstGeom prst="rect">
            <a:avLst/>
          </a:prstGeom>
        </p:spPr>
      </p:pic>
      <p:pic>
        <p:nvPicPr>
          <p:cNvPr id="14" name="Imagem 13">
            <a:extLst>
              <a:ext uri="{FF2B5EF4-FFF2-40B4-BE49-F238E27FC236}">
                <a16:creationId xmlns:a16="http://schemas.microsoft.com/office/drawing/2014/main" id="{F99AA245-F194-164F-895D-8232F27FCB4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185" t="36250" r="26350" b="55076"/>
          <a:stretch/>
        </p:blipFill>
        <p:spPr>
          <a:xfrm>
            <a:off x="6983614" y="1791929"/>
            <a:ext cx="1183323" cy="501443"/>
          </a:xfrm>
          <a:prstGeom prst="rect">
            <a:avLst/>
          </a:prstGeom>
        </p:spPr>
      </p:pic>
      <p:pic>
        <p:nvPicPr>
          <p:cNvPr id="15" name="Imagem 14">
            <a:extLst>
              <a:ext uri="{FF2B5EF4-FFF2-40B4-BE49-F238E27FC236}">
                <a16:creationId xmlns:a16="http://schemas.microsoft.com/office/drawing/2014/main" id="{B0D26864-80D2-2D47-98C4-6668196887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6951" t="36250" r="7737" b="55076"/>
          <a:stretch/>
        </p:blipFill>
        <p:spPr>
          <a:xfrm>
            <a:off x="8437016" y="1791929"/>
            <a:ext cx="1252673" cy="501443"/>
          </a:xfrm>
          <a:prstGeom prst="rect">
            <a:avLst/>
          </a:prstGeom>
        </p:spPr>
      </p:pic>
      <p:pic>
        <p:nvPicPr>
          <p:cNvPr id="36" name="Imagem 35">
            <a:extLst>
              <a:ext uri="{FF2B5EF4-FFF2-40B4-BE49-F238E27FC236}">
                <a16:creationId xmlns:a16="http://schemas.microsoft.com/office/drawing/2014/main" id="{5D446DE5-7E39-6244-A209-A1514C21FE5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53" t="55423" r="78564" b="35138"/>
          <a:stretch/>
        </p:blipFill>
        <p:spPr>
          <a:xfrm>
            <a:off x="2772697" y="2898057"/>
            <a:ext cx="1119265" cy="545691"/>
          </a:xfrm>
          <a:prstGeom prst="rect">
            <a:avLst/>
          </a:prstGeom>
        </p:spPr>
      </p:pic>
      <p:pic>
        <p:nvPicPr>
          <p:cNvPr id="37" name="Imagem 36">
            <a:extLst>
              <a:ext uri="{FF2B5EF4-FFF2-40B4-BE49-F238E27FC236}">
                <a16:creationId xmlns:a16="http://schemas.microsoft.com/office/drawing/2014/main" id="{88B6D5DD-5441-E34B-9752-31C4B09AC6A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520" t="55384" r="61958" b="35176"/>
          <a:stretch/>
        </p:blipFill>
        <p:spPr>
          <a:xfrm>
            <a:off x="4226100" y="2898056"/>
            <a:ext cx="1024326" cy="545691"/>
          </a:xfrm>
          <a:prstGeom prst="rect">
            <a:avLst/>
          </a:prstGeom>
        </p:spPr>
      </p:pic>
      <p:pic>
        <p:nvPicPr>
          <p:cNvPr id="38" name="Imagem 37">
            <a:extLst>
              <a:ext uri="{FF2B5EF4-FFF2-40B4-BE49-F238E27FC236}">
                <a16:creationId xmlns:a16="http://schemas.microsoft.com/office/drawing/2014/main" id="{A9807D68-90A3-BF4E-B525-05DD1DEF06A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2729" t="55384" r="43651" b="35176"/>
          <a:stretch/>
        </p:blipFill>
        <p:spPr>
          <a:xfrm>
            <a:off x="5633884" y="2898056"/>
            <a:ext cx="1114205" cy="545691"/>
          </a:xfrm>
          <a:prstGeom prst="rect">
            <a:avLst/>
          </a:prstGeom>
        </p:spPr>
      </p:pic>
      <p:pic>
        <p:nvPicPr>
          <p:cNvPr id="39" name="Imagem 38">
            <a:extLst>
              <a:ext uri="{FF2B5EF4-FFF2-40B4-BE49-F238E27FC236}">
                <a16:creationId xmlns:a16="http://schemas.microsoft.com/office/drawing/2014/main" id="{BE8456AB-EB13-DA4C-A448-13DFEC55A36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9893" t="55384" r="26982" b="35176"/>
          <a:stretch/>
        </p:blipFill>
        <p:spPr>
          <a:xfrm>
            <a:off x="7037966" y="2898056"/>
            <a:ext cx="1073647" cy="545691"/>
          </a:xfrm>
          <a:prstGeom prst="rect">
            <a:avLst/>
          </a:prstGeom>
        </p:spPr>
      </p:pic>
      <p:pic>
        <p:nvPicPr>
          <p:cNvPr id="40" name="Imagem 39">
            <a:extLst>
              <a:ext uri="{FF2B5EF4-FFF2-40B4-BE49-F238E27FC236}">
                <a16:creationId xmlns:a16="http://schemas.microsoft.com/office/drawing/2014/main" id="{C7BFC4D5-34B5-424C-B030-CA77ED44F05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706" t="55384" r="9403" b="35176"/>
          <a:stretch/>
        </p:blipFill>
        <p:spPr>
          <a:xfrm>
            <a:off x="8495070" y="2898056"/>
            <a:ext cx="1054511" cy="545691"/>
          </a:xfrm>
          <a:prstGeom prst="rect">
            <a:avLst/>
          </a:prstGeom>
        </p:spPr>
      </p:pic>
      <p:pic>
        <p:nvPicPr>
          <p:cNvPr id="41" name="Imagem 40">
            <a:extLst>
              <a:ext uri="{FF2B5EF4-FFF2-40B4-BE49-F238E27FC236}">
                <a16:creationId xmlns:a16="http://schemas.microsoft.com/office/drawing/2014/main" id="{F8CB900A-9B99-E144-B200-DE509DD86E0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56" t="73752" r="79627" b="16681"/>
          <a:stretch/>
        </p:blipFill>
        <p:spPr>
          <a:xfrm>
            <a:off x="2920181" y="3959942"/>
            <a:ext cx="884903" cy="553064"/>
          </a:xfrm>
          <a:prstGeom prst="rect">
            <a:avLst/>
          </a:prstGeom>
        </p:spPr>
      </p:pic>
      <p:pic>
        <p:nvPicPr>
          <p:cNvPr id="42" name="Imagem 41">
            <a:extLst>
              <a:ext uri="{FF2B5EF4-FFF2-40B4-BE49-F238E27FC236}">
                <a16:creationId xmlns:a16="http://schemas.microsoft.com/office/drawing/2014/main" id="{32EB2250-0440-0B4E-819B-75D5568F9A9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6261" t="73753" r="62282" b="16681"/>
          <a:stretch/>
        </p:blipFill>
        <p:spPr>
          <a:xfrm>
            <a:off x="4286706" y="3959942"/>
            <a:ext cx="937218" cy="553064"/>
          </a:xfrm>
          <a:prstGeom prst="rect">
            <a:avLst/>
          </a:prstGeom>
        </p:spPr>
      </p:pic>
      <p:pic>
        <p:nvPicPr>
          <p:cNvPr id="43" name="Imagem 42">
            <a:extLst>
              <a:ext uri="{FF2B5EF4-FFF2-40B4-BE49-F238E27FC236}">
                <a16:creationId xmlns:a16="http://schemas.microsoft.com/office/drawing/2014/main" id="{640727AF-2769-4145-802A-A7B801B8D3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43605" t="73752" r="45043" b="14385"/>
          <a:stretch/>
        </p:blipFill>
        <p:spPr>
          <a:xfrm>
            <a:off x="5705546" y="3959942"/>
            <a:ext cx="928679" cy="685800"/>
          </a:xfrm>
          <a:prstGeom prst="rect">
            <a:avLst/>
          </a:prstGeom>
        </p:spPr>
      </p:pic>
      <p:pic>
        <p:nvPicPr>
          <p:cNvPr id="44" name="Imagem 43">
            <a:extLst>
              <a:ext uri="{FF2B5EF4-FFF2-40B4-BE49-F238E27FC236}">
                <a16:creationId xmlns:a16="http://schemas.microsoft.com/office/drawing/2014/main" id="{A39BCA01-574C-0346-89BC-D446384772E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60846" t="73753" r="26982" b="14385"/>
          <a:stretch/>
        </p:blipFill>
        <p:spPr>
          <a:xfrm>
            <a:off x="7115847" y="3959942"/>
            <a:ext cx="995766" cy="685800"/>
          </a:xfrm>
          <a:prstGeom prst="rect">
            <a:avLst/>
          </a:prstGeom>
        </p:spPr>
      </p:pic>
      <p:pic>
        <p:nvPicPr>
          <p:cNvPr id="45" name="Imagem 44">
            <a:extLst>
              <a:ext uri="{FF2B5EF4-FFF2-40B4-BE49-F238E27FC236}">
                <a16:creationId xmlns:a16="http://schemas.microsoft.com/office/drawing/2014/main" id="{51A83D56-0583-2844-8A2E-2C90606A07A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654" t="73752" r="10215" b="14385"/>
          <a:stretch/>
        </p:blipFill>
        <p:spPr>
          <a:xfrm>
            <a:off x="8490910" y="3959942"/>
            <a:ext cx="992303" cy="685800"/>
          </a:xfrm>
          <a:prstGeom prst="rect">
            <a:avLst/>
          </a:prstGeom>
        </p:spPr>
      </p:pic>
      <p:pic>
        <p:nvPicPr>
          <p:cNvPr id="3" name="Imagem 2">
            <a:extLst>
              <a:ext uri="{FF2B5EF4-FFF2-40B4-BE49-F238E27FC236}">
                <a16:creationId xmlns:a16="http://schemas.microsoft.com/office/drawing/2014/main" id="{AAD2CBDD-A079-8843-9D69-2C728198E7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345" y="5161937"/>
            <a:ext cx="12027310" cy="1626860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pic>
        <p:nvPicPr>
          <p:cNvPr id="2" name="Vou Subir - Cinestesia Musical">
            <a:hlinkClick r:id="" action="ppaction://media"/>
            <a:extLst>
              <a:ext uri="{FF2B5EF4-FFF2-40B4-BE49-F238E27FC236}">
                <a16:creationId xmlns:a16="http://schemas.microsoft.com/office/drawing/2014/main" id="{E946C944-71BD-CE45-93C1-0586DB24CB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33482" y="1603067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095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5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1897</TotalTime>
  <Words>0</Words>
  <Application>Microsoft Macintosh PowerPoint</Application>
  <PresentationFormat>Widescreen</PresentationFormat>
  <Paragraphs>0</Paragraphs>
  <Slides>11</Slides>
  <Notes>0</Notes>
  <HiddenSlides>0</HiddenSlides>
  <MMClips>2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guilhermegiglio95@gmail.com</dc:creator>
  <cp:lastModifiedBy>guilhermegiglio95@gmail.com</cp:lastModifiedBy>
  <cp:revision>47</cp:revision>
  <dcterms:created xsi:type="dcterms:W3CDTF">2020-08-21T22:17:54Z</dcterms:created>
  <dcterms:modified xsi:type="dcterms:W3CDTF">2021-03-13T19:25:16Z</dcterms:modified>
</cp:coreProperties>
</file>