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76" r:id="rId2"/>
    <p:sldId id="265" r:id="rId3"/>
    <p:sldId id="266" r:id="rId4"/>
    <p:sldId id="267" r:id="rId5"/>
    <p:sldId id="270" r:id="rId6"/>
    <p:sldId id="275" r:id="rId7"/>
    <p:sldId id="271" r:id="rId8"/>
    <p:sldId id="277" r:id="rId9"/>
    <p:sldId id="278" r:id="rId10"/>
    <p:sldId id="279" r:id="rId11"/>
    <p:sldId id="273" r:id="rId12"/>
    <p:sldId id="274" r:id="rId13"/>
  </p:sldIdLst>
  <p:sldSz cx="12192000" cy="6858000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344"/>
    <p:restoredTop sz="94663"/>
  </p:normalViewPr>
  <p:slideViewPr>
    <p:cSldViewPr snapToGrid="0" snapToObjects="1">
      <p:cViewPr varScale="1">
        <p:scale>
          <a:sx n="174" d="100"/>
          <a:sy n="174" d="100"/>
        </p:scale>
        <p:origin x="208" y="28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C55E33B-726E-8648-8AFE-CA868825990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312C040E-9840-184D-8268-FEF0EC314A6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9F2DC3B2-7A28-9949-951C-CBB414CBE9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5AD84D-90A1-F344-8C0B-AE77C60A5261}" type="datetimeFigureOut">
              <a:rPr lang="pt-BR" smtClean="0"/>
              <a:t>13/03/21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E3D0AE73-8839-B147-A829-175BABFDDF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6924956A-0C34-ED44-8E93-26E6174A65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A28C1-E904-7348-BF4E-DC889D1C378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2815181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0BF4C17-7150-454A-B1FA-0F5054133B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D5C4B405-1AC6-DA4C-B92A-4E420D1292A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r>
              <a:rPr lang="pt-BR"/>
              <a:t>Editar estilos de texto Mestre
Segundo nível
Terceiro nível
Quarto nível
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97DE3B20-E08E-4B44-BDA0-754992D01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5AD84D-90A1-F344-8C0B-AE77C60A5261}" type="datetimeFigureOut">
              <a:rPr lang="pt-BR" smtClean="0"/>
              <a:t>13/03/21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C5A60911-090F-3E41-BE83-E5FF327D87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CDDBB842-E41C-DA43-B602-D8B557ADF9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A28C1-E904-7348-BF4E-DC889D1C378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7730623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12D13602-7A98-BD4B-AED1-0CDC9287067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B6EFFD54-D625-C741-8950-1C16444F9EA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r>
              <a:rPr lang="pt-BR"/>
              <a:t>Editar estilos de texto Mestre
Segundo nível
Terceiro nível
Quarto nível
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9377BF98-9D65-D640-8368-8AE611E9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5AD84D-90A1-F344-8C0B-AE77C60A5261}" type="datetimeFigureOut">
              <a:rPr lang="pt-BR" smtClean="0"/>
              <a:t>13/03/21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9642FD17-52AF-4E4D-9929-A0CD73EFCC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FF7625F7-6D80-284E-BFA5-623A110163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A28C1-E904-7348-BF4E-DC889D1C378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125165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E0EE7C6-A4CC-D842-B0BB-5BE8C55C61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69BF1269-B0F8-C640-910B-2565BBBBB97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t-BR"/>
              <a:t>Editar estilos de texto Mestre
Segundo nível
Terceiro nível
Quarto nível
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2C48D3C8-1D04-9B4A-9BBE-49BC60F88B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5AD84D-90A1-F344-8C0B-AE77C60A5261}" type="datetimeFigureOut">
              <a:rPr lang="pt-BR" smtClean="0"/>
              <a:t>13/03/21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54CA2212-48D2-8349-BFA8-6D697A4146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F2EBE164-98A1-AE41-96D4-AF99DE6D7E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A28C1-E904-7348-BF4E-DC889D1C378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4894881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E30B506-15BD-BA4C-8390-768FB27651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B3BDEE99-9449-6C42-9A0A-F2282B5282E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BR"/>
              <a:t>Editar estilos de texto Mestre
Segundo nível
Terceiro nível
Quarto nível
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2FA9CF6F-C04B-124D-87BB-7E37BFECE7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5AD84D-90A1-F344-8C0B-AE77C60A5261}" type="datetimeFigureOut">
              <a:rPr lang="pt-BR" smtClean="0"/>
              <a:t>13/03/21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6598B8B8-E736-A342-B335-92A9842510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CC66FEF8-6BA0-F045-9F9A-16DB2C1FCF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A28C1-E904-7348-BF4E-DC889D1C378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3091354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D4559A0-EFB7-1449-8638-7462AF2CEB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9E15023D-2087-CE49-BBD1-5C24FF1CAAB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r>
              <a:rPr lang="pt-BR"/>
              <a:t>Editar estilos de texto Mestre
Segundo nível
Terceiro nível
Quarto nível
Quinto nível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2CEC8F32-1DD3-F946-81A2-6B5219095BE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r>
              <a:rPr lang="pt-BR"/>
              <a:t>Editar estilos de texto Mestre
Segundo nível
Terceiro nível
Quarto nível
Quinto nível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169F0549-5A63-9C46-B6A5-80D35C3A38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5AD84D-90A1-F344-8C0B-AE77C60A5261}" type="datetimeFigureOut">
              <a:rPr lang="pt-BR" smtClean="0"/>
              <a:t>13/03/21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F9D493C2-4A08-9641-B2AD-45B4300BAF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9C4261E1-B26C-B444-9B51-45946893A4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A28C1-E904-7348-BF4E-DC889D1C378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1067447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9CFFC6A-3AA6-754A-A800-6C5B395C78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01CC9F61-F622-AE4F-BE08-332F08E8389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r>
              <a:rPr lang="pt-BR"/>
              <a:t>Editar estilos de texto Mestre
Segundo nível
Terceiro nível
Quarto nível
Quinto nível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F783C81A-2CD5-7842-B15B-4CEE298D1A3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r>
              <a:rPr lang="pt-BR"/>
              <a:t>Editar estilos de texto Mestre
Segundo nível
Terceiro nível
Quarto nível
Quinto nível</a:t>
            </a:r>
          </a:p>
        </p:txBody>
      </p:sp>
      <p:sp>
        <p:nvSpPr>
          <p:cNvPr id="5" name="Espaço Reservado para Texto 4">
            <a:extLst>
              <a:ext uri="{FF2B5EF4-FFF2-40B4-BE49-F238E27FC236}">
                <a16:creationId xmlns:a16="http://schemas.microsoft.com/office/drawing/2014/main" id="{E7DD1A7B-F313-B84D-AC01-3A15C7D37EC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r>
              <a:rPr lang="pt-BR"/>
              <a:t>Editar estilos de texto Mestre
Segundo nível
Terceiro nível
Quarto nível
Quinto nível</a:t>
            </a:r>
          </a:p>
        </p:txBody>
      </p:sp>
      <p:sp>
        <p:nvSpPr>
          <p:cNvPr id="6" name="Espaço Reservado para Conteúdo 5">
            <a:extLst>
              <a:ext uri="{FF2B5EF4-FFF2-40B4-BE49-F238E27FC236}">
                <a16:creationId xmlns:a16="http://schemas.microsoft.com/office/drawing/2014/main" id="{E8420408-603B-FF4E-B662-5CD0DD09945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r>
              <a:rPr lang="pt-BR"/>
              <a:t>Editar estilos de texto Mestre
Segundo nível
Terceiro nível
Quarto nível
Quinto nível</a:t>
            </a:r>
          </a:p>
        </p:txBody>
      </p:sp>
      <p:sp>
        <p:nvSpPr>
          <p:cNvPr id="7" name="Espaço Reservado para Data 6">
            <a:extLst>
              <a:ext uri="{FF2B5EF4-FFF2-40B4-BE49-F238E27FC236}">
                <a16:creationId xmlns:a16="http://schemas.microsoft.com/office/drawing/2014/main" id="{243677DC-CCFE-C648-9025-2B204B16BB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5AD84D-90A1-F344-8C0B-AE77C60A5261}" type="datetimeFigureOut">
              <a:rPr lang="pt-BR" smtClean="0"/>
              <a:t>13/03/21</a:t>
            </a:fld>
            <a:endParaRPr lang="pt-BR"/>
          </a:p>
        </p:txBody>
      </p:sp>
      <p:sp>
        <p:nvSpPr>
          <p:cNvPr id="8" name="Espaço Reservado para Rodapé 7">
            <a:extLst>
              <a:ext uri="{FF2B5EF4-FFF2-40B4-BE49-F238E27FC236}">
                <a16:creationId xmlns:a16="http://schemas.microsoft.com/office/drawing/2014/main" id="{AE5BDAB6-13C9-1B43-BAA3-079A968E87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>
            <a:extLst>
              <a:ext uri="{FF2B5EF4-FFF2-40B4-BE49-F238E27FC236}">
                <a16:creationId xmlns:a16="http://schemas.microsoft.com/office/drawing/2014/main" id="{E429A3DD-B3A8-2D4D-B4F8-92D0FE88C4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A28C1-E904-7348-BF4E-DC889D1C378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0650027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C644A62-83FA-0D40-B536-23723AD369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Data 2">
            <a:extLst>
              <a:ext uri="{FF2B5EF4-FFF2-40B4-BE49-F238E27FC236}">
                <a16:creationId xmlns:a16="http://schemas.microsoft.com/office/drawing/2014/main" id="{AD5C9E52-6BD1-8A43-B37A-67C3594AFE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5AD84D-90A1-F344-8C0B-AE77C60A5261}" type="datetimeFigureOut">
              <a:rPr lang="pt-BR" smtClean="0"/>
              <a:t>13/03/21</a:t>
            </a:fld>
            <a:endParaRPr lang="pt-BR"/>
          </a:p>
        </p:txBody>
      </p:sp>
      <p:sp>
        <p:nvSpPr>
          <p:cNvPr id="4" name="Espaço Reservado para Rodapé 3">
            <a:extLst>
              <a:ext uri="{FF2B5EF4-FFF2-40B4-BE49-F238E27FC236}">
                <a16:creationId xmlns:a16="http://schemas.microsoft.com/office/drawing/2014/main" id="{EFACBCFE-D6A1-E745-B5B4-0FDDFC973B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>
            <a:extLst>
              <a:ext uri="{FF2B5EF4-FFF2-40B4-BE49-F238E27FC236}">
                <a16:creationId xmlns:a16="http://schemas.microsoft.com/office/drawing/2014/main" id="{6E43C02B-1CC9-B343-ADA3-016ECC5610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A28C1-E904-7348-BF4E-DC889D1C378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2809650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>
            <a:extLst>
              <a:ext uri="{FF2B5EF4-FFF2-40B4-BE49-F238E27FC236}">
                <a16:creationId xmlns:a16="http://schemas.microsoft.com/office/drawing/2014/main" id="{2912DC00-F1EC-8A42-B52D-B2DB12E6CD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5AD84D-90A1-F344-8C0B-AE77C60A5261}" type="datetimeFigureOut">
              <a:rPr lang="pt-BR" smtClean="0"/>
              <a:t>13/03/21</a:t>
            </a:fld>
            <a:endParaRPr lang="pt-BR"/>
          </a:p>
        </p:txBody>
      </p:sp>
      <p:sp>
        <p:nvSpPr>
          <p:cNvPr id="3" name="Espaço Reservado para Rodapé 2">
            <a:extLst>
              <a:ext uri="{FF2B5EF4-FFF2-40B4-BE49-F238E27FC236}">
                <a16:creationId xmlns:a16="http://schemas.microsoft.com/office/drawing/2014/main" id="{2470FF5D-9307-754B-9FF2-73C13301F0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CACB9A4A-F918-6C47-B236-97AD9BE6BB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A28C1-E904-7348-BF4E-DC889D1C378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0531103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6E5430D-2055-D543-B755-52AA4F763A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67DAA311-2BDB-DE41-9336-3DC620D7FD5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r>
              <a:rPr lang="pt-BR"/>
              <a:t>Editar estilos de texto Mestre
Segundo nível
Terceiro nível
Quarto nível
Quinto nível</a:t>
            </a:r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CC1474A8-38B9-224A-9087-1ADB069B05C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pt-BR"/>
              <a:t>Editar estilos de texto Mestre
Segundo nível
Terceiro nível
Quarto nível
Quinto nível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97B75F57-C53B-D345-83FD-DFF4F3AB3D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5AD84D-90A1-F344-8C0B-AE77C60A5261}" type="datetimeFigureOut">
              <a:rPr lang="pt-BR" smtClean="0"/>
              <a:t>13/03/21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97A1DCCA-EAB0-D548-9E44-11004F414A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553EC918-A476-A843-A284-8DAD20D883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A28C1-E904-7348-BF4E-DC889D1C378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5558395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AA5B179-3BFE-2C40-A474-2DDC08FDA9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Imagem 2">
            <a:extLst>
              <a:ext uri="{FF2B5EF4-FFF2-40B4-BE49-F238E27FC236}">
                <a16:creationId xmlns:a16="http://schemas.microsoft.com/office/drawing/2014/main" id="{B78EE57F-7AE2-8442-B4F0-17D6A84A36C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ACAF70D9-F855-754B-8CDE-77AB6D4DB24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pt-BR"/>
              <a:t>Editar estilos de texto Mestre
Segundo nível
Terceiro nível
Quarto nível
Quinto nível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9CBB5267-6966-D24F-992C-D19ADC68F2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5AD84D-90A1-F344-8C0B-AE77C60A5261}" type="datetimeFigureOut">
              <a:rPr lang="pt-BR" smtClean="0"/>
              <a:t>13/03/21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185C6C22-15A7-9A42-914E-B7C8DC9492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1F5D51E5-380A-E34E-B856-FB95749931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A28C1-E904-7348-BF4E-DC889D1C378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9222438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>
            <a:extLst>
              <a:ext uri="{FF2B5EF4-FFF2-40B4-BE49-F238E27FC236}">
                <a16:creationId xmlns:a16="http://schemas.microsoft.com/office/drawing/2014/main" id="{525A067C-6DD2-AF49-A053-C39885CC32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556FD441-5C66-2D47-9929-62A5EC16A2F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r>
              <a:rPr lang="pt-BR"/>
              <a:t>Editar estilos de texto Mestre
Segundo nível
Terceiro nível
Quarto nível
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17F3A79F-4997-7C46-9E15-248C845D7EF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5AD84D-90A1-F344-8C0B-AE77C60A5261}" type="datetimeFigureOut">
              <a:rPr lang="pt-BR" smtClean="0"/>
              <a:t>13/03/21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B3666D4D-1DE7-4342-975E-0D6188E11E0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7F410841-74D6-464C-9E45-657FE39C350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6A28C1-E904-7348-BF4E-DC889D1C378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4696569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403637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3891523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0635007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3492986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963064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5357690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971062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5330978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A35C8D50-B3CA-C44C-A623-503724163C1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154" y="4018099"/>
            <a:ext cx="2296886" cy="600622"/>
          </a:xfrm>
          <a:prstGeom prst="rect">
            <a:avLst/>
          </a:prstGeom>
        </p:spPr>
      </p:pic>
      <p:pic>
        <p:nvPicPr>
          <p:cNvPr id="6" name="Imagem 5">
            <a:extLst>
              <a:ext uri="{FF2B5EF4-FFF2-40B4-BE49-F238E27FC236}">
                <a16:creationId xmlns:a16="http://schemas.microsoft.com/office/drawing/2014/main" id="{74ADD415-449A-F543-B43A-2ECBD58CFBA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34349" y="2158819"/>
            <a:ext cx="2296886" cy="600622"/>
          </a:xfrm>
          <a:prstGeom prst="rect">
            <a:avLst/>
          </a:prstGeom>
        </p:spPr>
      </p:pic>
      <p:pic>
        <p:nvPicPr>
          <p:cNvPr id="7" name="Imagem 6">
            <a:extLst>
              <a:ext uri="{FF2B5EF4-FFF2-40B4-BE49-F238E27FC236}">
                <a16:creationId xmlns:a16="http://schemas.microsoft.com/office/drawing/2014/main" id="{41CFC0C6-B122-CF45-A88E-96B2E2F5BA4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80360" y="6182179"/>
            <a:ext cx="2296886" cy="600622"/>
          </a:xfrm>
          <a:prstGeom prst="rect">
            <a:avLst/>
          </a:prstGeom>
        </p:spPr>
      </p:pic>
      <p:pic>
        <p:nvPicPr>
          <p:cNvPr id="13" name="Imagem 12">
            <a:extLst>
              <a:ext uri="{FF2B5EF4-FFF2-40B4-BE49-F238E27FC236}">
                <a16:creationId xmlns:a16="http://schemas.microsoft.com/office/drawing/2014/main" id="{8C2266B1-FFDB-9247-9882-0AB743F0503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8458" y="4325702"/>
            <a:ext cx="2296886" cy="5860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47660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2699095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3170391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91905992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2395</TotalTime>
  <Words>0</Words>
  <Application>Microsoft Macintosh PowerPoint</Application>
  <PresentationFormat>Widescreen</PresentationFormat>
  <Paragraphs>0</Paragraphs>
  <Slides>12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12</vt:i4>
      </vt:variant>
    </vt:vector>
  </HeadingPairs>
  <TitlesOfParts>
    <vt:vector size="16" baseType="lpstr">
      <vt:lpstr>Arial</vt:lpstr>
      <vt:lpstr>Calibri</vt:lpstr>
      <vt:lpstr>Calibri Light</vt:lpstr>
      <vt:lpstr>Tema do Office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Company/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guilhermegiglio95@gmail.com</dc:creator>
  <cp:lastModifiedBy>guilhermegiglio95@gmail.com</cp:lastModifiedBy>
  <cp:revision>42</cp:revision>
  <dcterms:created xsi:type="dcterms:W3CDTF">2020-08-21T22:17:54Z</dcterms:created>
  <dcterms:modified xsi:type="dcterms:W3CDTF">2021-03-13T18:04:25Z</dcterms:modified>
</cp:coreProperties>
</file>